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3"/>
  </p:sldMasterIdLst>
  <p:notesMasterIdLst>
    <p:notesMasterId r:id="rId17"/>
  </p:notesMasterIdLst>
  <p:sldIdLst>
    <p:sldId id="256" r:id="rId4"/>
    <p:sldId id="262" r:id="rId5"/>
    <p:sldId id="257" r:id="rId6"/>
    <p:sldId id="258" r:id="rId7"/>
    <p:sldId id="263" r:id="rId8"/>
    <p:sldId id="260" r:id="rId9"/>
    <p:sldId id="259" r:id="rId10"/>
    <p:sldId id="266" r:id="rId11"/>
    <p:sldId id="264" r:id="rId12"/>
    <p:sldId id="261" r:id="rId13"/>
    <p:sldId id="268" r:id="rId14"/>
    <p:sldId id="267" r:id="rId15"/>
    <p:sldId id="269" r:id="rId16"/>
  </p:sldIdLst>
  <p:sldSz cx="9144000" cy="6858000" type="screen4x3"/>
  <p:notesSz cx="6858000" cy="9144000"/>
  <p:custDataLst>
    <p:tags r:id="rId18"/>
  </p:custDataLst>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424" y="5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tags" Target="tags/tag1.xml"/><Relationship Id="rId3" Type="http://schemas.openxmlformats.org/officeDocument/2006/relationships/slideMaster" Target="slideMasters/slideMaster1.xml"/><Relationship Id="rId21" Type="http://schemas.openxmlformats.org/officeDocument/2006/relationships/theme" Target="theme/theme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3.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slide" Target="slides/slide12.xml"/><Relationship Id="rId23" Type="http://schemas.microsoft.com/office/2016/11/relationships/changesInfo" Target="changesInfos/changesInfo1.xml"/><Relationship Id="rId10" Type="http://schemas.openxmlformats.org/officeDocument/2006/relationships/slide" Target="slides/slide7.xml"/><Relationship Id="rId19" Type="http://schemas.openxmlformats.org/officeDocument/2006/relationships/presProps" Target="pres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anny Young" userId="cb0f4ce2-eb4f-479e-8e8f-3beb257e632f" providerId="ADAL" clId="{3FF7227A-6409-49EF-B859-06CBA6FC6D44}"/>
    <pc:docChg chg="modSld">
      <pc:chgData name="Danny Young" userId="cb0f4ce2-eb4f-479e-8e8f-3beb257e632f" providerId="ADAL" clId="{3FF7227A-6409-49EF-B859-06CBA6FC6D44}" dt="2020-03-19T17:00:49.619" v="2" actId="20577"/>
      <pc:docMkLst>
        <pc:docMk/>
      </pc:docMkLst>
      <pc:sldChg chg="modSp mod">
        <pc:chgData name="Danny Young" userId="cb0f4ce2-eb4f-479e-8e8f-3beb257e632f" providerId="ADAL" clId="{3FF7227A-6409-49EF-B859-06CBA6FC6D44}" dt="2020-03-19T17:00:49.619" v="2" actId="20577"/>
        <pc:sldMkLst>
          <pc:docMk/>
          <pc:sldMk cId="0" sldId="260"/>
        </pc:sldMkLst>
        <pc:spChg chg="mod">
          <ac:chgData name="Danny Young" userId="cb0f4ce2-eb4f-479e-8e8f-3beb257e632f" providerId="ADAL" clId="{3FF7227A-6409-49EF-B859-06CBA6FC6D44}" dt="2020-03-19T17:00:49.619" v="2" actId="20577"/>
          <ac:spMkLst>
            <pc:docMk/>
            <pc:sldMk cId="0" sldId="260"/>
            <ac:spMk id="3" creationId="{6380B5AF-6536-41FB-87E1-8C7315DACE33}"/>
          </ac:spMkLst>
        </pc:spChg>
      </pc:sldChg>
    </pc:docChg>
  </pc:docChgLst>
</pc:chgInfo>
</file>

<file path=ppt/drawings/_rels/vmlDrawing1.v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3.wmf"/><Relationship Id="rId1" Type="http://schemas.openxmlformats.org/officeDocument/2006/relationships/image" Target="../media/image2.wmf"/><Relationship Id="rId4" Type="http://schemas.openxmlformats.org/officeDocument/2006/relationships/image" Target="../media/image5.wmf"/></Relationships>
</file>

<file path=ppt/drawings/_rels/vmlDrawing2.vml.rels><?xml version="1.0" encoding="UTF-8" standalone="yes"?>
<Relationships xmlns="http://schemas.openxmlformats.org/package/2006/relationships"><Relationship Id="rId8" Type="http://schemas.openxmlformats.org/officeDocument/2006/relationships/image" Target="../media/image14.wmf"/><Relationship Id="rId3" Type="http://schemas.openxmlformats.org/officeDocument/2006/relationships/image" Target="../media/image9.wmf"/><Relationship Id="rId7" Type="http://schemas.openxmlformats.org/officeDocument/2006/relationships/image" Target="../media/image13.wmf"/><Relationship Id="rId2" Type="http://schemas.openxmlformats.org/officeDocument/2006/relationships/image" Target="../media/image8.wmf"/><Relationship Id="rId1" Type="http://schemas.openxmlformats.org/officeDocument/2006/relationships/image" Target="../media/image7.wmf"/><Relationship Id="rId6" Type="http://schemas.openxmlformats.org/officeDocument/2006/relationships/image" Target="../media/image12.wmf"/><Relationship Id="rId5" Type="http://schemas.openxmlformats.org/officeDocument/2006/relationships/image" Target="../media/image11.wmf"/><Relationship Id="rId4" Type="http://schemas.openxmlformats.org/officeDocument/2006/relationships/image" Target="../media/image10.wmf"/><Relationship Id="rId9" Type="http://schemas.openxmlformats.org/officeDocument/2006/relationships/image" Target="../media/image15.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22.wmf"/><Relationship Id="rId2" Type="http://schemas.openxmlformats.org/officeDocument/2006/relationships/image" Target="../media/image21.wmf"/><Relationship Id="rId1" Type="http://schemas.openxmlformats.org/officeDocument/2006/relationships/image" Target="../media/image3.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25.w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29.wmf"/><Relationship Id="rId7" Type="http://schemas.openxmlformats.org/officeDocument/2006/relationships/image" Target="../media/image7.wmf"/><Relationship Id="rId2" Type="http://schemas.openxmlformats.org/officeDocument/2006/relationships/image" Target="../media/image28.wmf"/><Relationship Id="rId1" Type="http://schemas.openxmlformats.org/officeDocument/2006/relationships/image" Target="../media/image27.wmf"/><Relationship Id="rId6" Type="http://schemas.openxmlformats.org/officeDocument/2006/relationships/image" Target="../media/image32.wmf"/><Relationship Id="rId5" Type="http://schemas.openxmlformats.org/officeDocument/2006/relationships/image" Target="../media/image31.wmf"/><Relationship Id="rId4" Type="http://schemas.openxmlformats.org/officeDocument/2006/relationships/image" Target="../media/image30.w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36.wmf"/><Relationship Id="rId2" Type="http://schemas.openxmlformats.org/officeDocument/2006/relationships/image" Target="../media/image35.wmf"/><Relationship Id="rId1" Type="http://schemas.openxmlformats.org/officeDocument/2006/relationships/image" Target="../media/image34.wmf"/><Relationship Id="rId4" Type="http://schemas.openxmlformats.org/officeDocument/2006/relationships/image" Target="../media/image37.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16FD336B-330D-48E0-8ACA-6AE634704053}"/>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eaLnBrk="1" hangingPunct="1">
              <a:defRPr sz="1200"/>
            </a:lvl1pPr>
          </a:lstStyle>
          <a:p>
            <a:pPr>
              <a:defRPr/>
            </a:pPr>
            <a:endParaRPr lang="en-CA"/>
          </a:p>
        </p:txBody>
      </p:sp>
      <p:sp>
        <p:nvSpPr>
          <p:cNvPr id="3" name="Date Placeholder 2">
            <a:extLst>
              <a:ext uri="{FF2B5EF4-FFF2-40B4-BE49-F238E27FC236}">
                <a16:creationId xmlns:a16="http://schemas.microsoft.com/office/drawing/2014/main" id="{6893A627-DF7C-4BBD-8B62-DA03A0569D82}"/>
              </a:ext>
            </a:extLst>
          </p:cNvPr>
          <p:cNvSpPr>
            <a:spLocks noGrp="1"/>
          </p:cNvSpPr>
          <p:nvPr>
            <p:ph type="dt" idx="1"/>
          </p:nvPr>
        </p:nvSpPr>
        <p:spPr>
          <a:xfrm>
            <a:off x="3884613" y="0"/>
            <a:ext cx="2971800" cy="458788"/>
          </a:xfrm>
          <a:prstGeom prst="rect">
            <a:avLst/>
          </a:prstGeom>
        </p:spPr>
        <p:txBody>
          <a:bodyPr vert="horz" lIns="91440" tIns="45720" rIns="91440" bIns="45720" rtlCol="0"/>
          <a:lstStyle>
            <a:lvl1pPr algn="r" eaLnBrk="1" hangingPunct="1">
              <a:defRPr sz="1200"/>
            </a:lvl1pPr>
          </a:lstStyle>
          <a:p>
            <a:pPr>
              <a:defRPr/>
            </a:pPr>
            <a:fld id="{A45C5B0C-BDAE-4208-A044-252802B01709}" type="datetimeFigureOut">
              <a:rPr lang="en-CA"/>
              <a:pPr>
                <a:defRPr/>
              </a:pPr>
              <a:t>2020-03-18</a:t>
            </a:fld>
            <a:endParaRPr lang="en-CA"/>
          </a:p>
        </p:txBody>
      </p:sp>
      <p:sp>
        <p:nvSpPr>
          <p:cNvPr id="4" name="Slide Image Placeholder 3">
            <a:extLst>
              <a:ext uri="{FF2B5EF4-FFF2-40B4-BE49-F238E27FC236}">
                <a16:creationId xmlns:a16="http://schemas.microsoft.com/office/drawing/2014/main" id="{9E770A7E-EB1C-4ADB-9366-8D9A22EF0A8B}"/>
              </a:ext>
            </a:extLst>
          </p:cNvPr>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pPr lvl="0"/>
            <a:endParaRPr lang="en-CA" noProof="0"/>
          </a:p>
        </p:txBody>
      </p:sp>
      <p:sp>
        <p:nvSpPr>
          <p:cNvPr id="5" name="Notes Placeholder 4">
            <a:extLst>
              <a:ext uri="{FF2B5EF4-FFF2-40B4-BE49-F238E27FC236}">
                <a16:creationId xmlns:a16="http://schemas.microsoft.com/office/drawing/2014/main" id="{3EC3AB01-FAF3-4DD7-84F7-BE08D3E3C19E}"/>
              </a:ext>
            </a:extLst>
          </p:cNvPr>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CA" noProof="0"/>
          </a:p>
        </p:txBody>
      </p:sp>
      <p:sp>
        <p:nvSpPr>
          <p:cNvPr id="6" name="Footer Placeholder 5">
            <a:extLst>
              <a:ext uri="{FF2B5EF4-FFF2-40B4-BE49-F238E27FC236}">
                <a16:creationId xmlns:a16="http://schemas.microsoft.com/office/drawing/2014/main" id="{66162EC1-BB13-4132-A398-2E29174D6E90}"/>
              </a:ext>
            </a:extLst>
          </p:cNvPr>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eaLnBrk="1" hangingPunct="1">
              <a:defRPr sz="1200"/>
            </a:lvl1pPr>
          </a:lstStyle>
          <a:p>
            <a:pPr>
              <a:defRPr/>
            </a:pPr>
            <a:endParaRPr lang="en-CA"/>
          </a:p>
        </p:txBody>
      </p:sp>
      <p:sp>
        <p:nvSpPr>
          <p:cNvPr id="7" name="Slide Number Placeholder 6">
            <a:extLst>
              <a:ext uri="{FF2B5EF4-FFF2-40B4-BE49-F238E27FC236}">
                <a16:creationId xmlns:a16="http://schemas.microsoft.com/office/drawing/2014/main" id="{1DC80F9E-0476-4E18-B1BF-7FC667D925F2}"/>
              </a:ext>
            </a:extLst>
          </p:cNvPr>
          <p:cNvSpPr>
            <a:spLocks noGrp="1"/>
          </p:cNvSpPr>
          <p:nvPr>
            <p:ph type="sldNum" sz="quarter" idx="5"/>
          </p:nvPr>
        </p:nvSpPr>
        <p:spPr>
          <a:xfrm>
            <a:off x="3884613" y="8685213"/>
            <a:ext cx="2971800" cy="458787"/>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267C8D09-DD6F-4EB0-9F9D-EA6374ABF31C}" type="slidenum">
              <a:rPr lang="en-CA" altLang="en-US"/>
              <a:pPr>
                <a:defRPr/>
              </a:pPr>
              <a:t>‹#›</a:t>
            </a:fld>
            <a:endParaRPr lang="en-CA"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a:extLst>
              <a:ext uri="{FF2B5EF4-FFF2-40B4-BE49-F238E27FC236}">
                <a16:creationId xmlns:a16="http://schemas.microsoft.com/office/drawing/2014/main" id="{03C1C128-77A4-46CB-87A2-6E97EBEF4C8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Notes Placeholder 2">
            <a:extLst>
              <a:ext uri="{FF2B5EF4-FFF2-40B4-BE49-F238E27FC236}">
                <a16:creationId xmlns:a16="http://schemas.microsoft.com/office/drawing/2014/main" id="{FD1831AD-9E1B-41F3-B7CE-682028313C6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CA" altLang="en-US"/>
          </a:p>
        </p:txBody>
      </p:sp>
      <p:sp>
        <p:nvSpPr>
          <p:cNvPr id="10244" name="Slide Number Placeholder 3">
            <a:extLst>
              <a:ext uri="{FF2B5EF4-FFF2-40B4-BE49-F238E27FC236}">
                <a16:creationId xmlns:a16="http://schemas.microsoft.com/office/drawing/2014/main" id="{46C13AAA-AF17-4775-A9EA-8B4C43CB3A6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9FDB3673-37D9-40BA-AAED-3396B6F36AFC}" type="slidenum">
              <a:rPr lang="en-CA" altLang="en-US" smtClean="0"/>
              <a:pPr/>
              <a:t>1</a:t>
            </a:fld>
            <a:endParaRPr lang="en-CA"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a:extLst>
              <a:ext uri="{FF2B5EF4-FFF2-40B4-BE49-F238E27FC236}">
                <a16:creationId xmlns:a16="http://schemas.microsoft.com/office/drawing/2014/main" id="{A258349B-0646-41F9-B272-3D1434A1802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Notes Placeholder 2">
            <a:extLst>
              <a:ext uri="{FF2B5EF4-FFF2-40B4-BE49-F238E27FC236}">
                <a16:creationId xmlns:a16="http://schemas.microsoft.com/office/drawing/2014/main" id="{88CE2351-9294-4DC5-B95E-DF21AC3098B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CA" altLang="en-US"/>
          </a:p>
        </p:txBody>
      </p:sp>
      <p:sp>
        <p:nvSpPr>
          <p:cNvPr id="28676" name="Slide Number Placeholder 3">
            <a:extLst>
              <a:ext uri="{FF2B5EF4-FFF2-40B4-BE49-F238E27FC236}">
                <a16:creationId xmlns:a16="http://schemas.microsoft.com/office/drawing/2014/main" id="{399A8871-17FB-41DB-9D03-A6B608BC898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23BEB5F3-90E5-4F12-8C4F-88DABED94B5F}" type="slidenum">
              <a:rPr lang="en-CA" altLang="en-US" smtClean="0"/>
              <a:pPr/>
              <a:t>10</a:t>
            </a:fld>
            <a:endParaRPr lang="en-CA"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a:extLst>
              <a:ext uri="{FF2B5EF4-FFF2-40B4-BE49-F238E27FC236}">
                <a16:creationId xmlns:a16="http://schemas.microsoft.com/office/drawing/2014/main" id="{9A8966AA-D9DA-4469-8564-1F13D0AC995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3" name="Notes Placeholder 2">
            <a:extLst>
              <a:ext uri="{FF2B5EF4-FFF2-40B4-BE49-F238E27FC236}">
                <a16:creationId xmlns:a16="http://schemas.microsoft.com/office/drawing/2014/main" id="{73784146-BC3F-4B19-BD30-E7F96836ABE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CA" altLang="en-US"/>
          </a:p>
        </p:txBody>
      </p:sp>
      <p:sp>
        <p:nvSpPr>
          <p:cNvPr id="30724" name="Slide Number Placeholder 3">
            <a:extLst>
              <a:ext uri="{FF2B5EF4-FFF2-40B4-BE49-F238E27FC236}">
                <a16:creationId xmlns:a16="http://schemas.microsoft.com/office/drawing/2014/main" id="{2CBA7965-999D-4DC1-B28A-5F5906458E5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6F74CB43-E7C2-4412-8065-3FBFC303BCF0}" type="slidenum">
              <a:rPr lang="en-CA" altLang="en-US" smtClean="0"/>
              <a:pPr/>
              <a:t>11</a:t>
            </a:fld>
            <a:endParaRPr lang="en-CA"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a:extLst>
              <a:ext uri="{FF2B5EF4-FFF2-40B4-BE49-F238E27FC236}">
                <a16:creationId xmlns:a16="http://schemas.microsoft.com/office/drawing/2014/main" id="{F26CF760-DE20-41D7-9A2F-2120CA7652CF}"/>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1" name="Notes Placeholder 2">
            <a:extLst>
              <a:ext uri="{FF2B5EF4-FFF2-40B4-BE49-F238E27FC236}">
                <a16:creationId xmlns:a16="http://schemas.microsoft.com/office/drawing/2014/main" id="{B6FA8CF5-7C0B-4CC4-B466-423FF4225E6D}"/>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CA" altLang="en-US"/>
          </a:p>
        </p:txBody>
      </p:sp>
      <p:sp>
        <p:nvSpPr>
          <p:cNvPr id="32772" name="Slide Number Placeholder 3">
            <a:extLst>
              <a:ext uri="{FF2B5EF4-FFF2-40B4-BE49-F238E27FC236}">
                <a16:creationId xmlns:a16="http://schemas.microsoft.com/office/drawing/2014/main" id="{2A90185F-0B56-4217-AEA4-772202B9A534}"/>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966F6F4D-3C04-48D9-817B-1F5A5F676A4A}" type="slidenum">
              <a:rPr lang="en-CA" altLang="en-US" smtClean="0"/>
              <a:pPr/>
              <a:t>12</a:t>
            </a:fld>
            <a:endParaRPr lang="en-CA"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a:extLst>
              <a:ext uri="{FF2B5EF4-FFF2-40B4-BE49-F238E27FC236}">
                <a16:creationId xmlns:a16="http://schemas.microsoft.com/office/drawing/2014/main" id="{EA97C64C-FAD2-4BA3-9875-E203CBB99412}"/>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4819" name="Notes Placeholder 2">
            <a:extLst>
              <a:ext uri="{FF2B5EF4-FFF2-40B4-BE49-F238E27FC236}">
                <a16:creationId xmlns:a16="http://schemas.microsoft.com/office/drawing/2014/main" id="{00BC64C7-C2AF-4B7F-8FCE-ADD159D99DB7}"/>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CA" altLang="en-US"/>
          </a:p>
        </p:txBody>
      </p:sp>
      <p:sp>
        <p:nvSpPr>
          <p:cNvPr id="34820" name="Slide Number Placeholder 3">
            <a:extLst>
              <a:ext uri="{FF2B5EF4-FFF2-40B4-BE49-F238E27FC236}">
                <a16:creationId xmlns:a16="http://schemas.microsoft.com/office/drawing/2014/main" id="{0F8DC355-7977-4B69-A716-544C01C7B159}"/>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D49EA1A2-CD48-4A10-A7B7-98C72608E52B}" type="slidenum">
              <a:rPr lang="en-CA" altLang="en-US" smtClean="0"/>
              <a:pPr/>
              <a:t>13</a:t>
            </a:fld>
            <a:endParaRPr lang="en-CA"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Image Placeholder 1">
            <a:extLst>
              <a:ext uri="{FF2B5EF4-FFF2-40B4-BE49-F238E27FC236}">
                <a16:creationId xmlns:a16="http://schemas.microsoft.com/office/drawing/2014/main" id="{1DC23B45-9F09-4E44-9F0C-8D37FB3B2D0B}"/>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Notes Placeholder 2">
            <a:extLst>
              <a:ext uri="{FF2B5EF4-FFF2-40B4-BE49-F238E27FC236}">
                <a16:creationId xmlns:a16="http://schemas.microsoft.com/office/drawing/2014/main" id="{DB8B5A79-DD50-4D2C-A5BF-F9052E540A27}"/>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CA" altLang="en-US"/>
          </a:p>
        </p:txBody>
      </p:sp>
      <p:sp>
        <p:nvSpPr>
          <p:cNvPr id="12292" name="Slide Number Placeholder 3">
            <a:extLst>
              <a:ext uri="{FF2B5EF4-FFF2-40B4-BE49-F238E27FC236}">
                <a16:creationId xmlns:a16="http://schemas.microsoft.com/office/drawing/2014/main" id="{CD91746A-28EF-4FA5-BB3F-B40B7CA76A45}"/>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9D62E151-B6A8-4436-A9C6-4949888792B3}" type="slidenum">
              <a:rPr lang="en-CA" altLang="en-US" smtClean="0"/>
              <a:pPr/>
              <a:t>2</a:t>
            </a:fld>
            <a:endParaRPr lang="en-CA"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a:extLst>
              <a:ext uri="{FF2B5EF4-FFF2-40B4-BE49-F238E27FC236}">
                <a16:creationId xmlns:a16="http://schemas.microsoft.com/office/drawing/2014/main" id="{96D8ABA6-165E-4AD9-8FF1-3A44C6121EC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39" name="Notes Placeholder 2">
            <a:extLst>
              <a:ext uri="{FF2B5EF4-FFF2-40B4-BE49-F238E27FC236}">
                <a16:creationId xmlns:a16="http://schemas.microsoft.com/office/drawing/2014/main" id="{12BC15FD-BAFB-4205-BA58-9370CE888F7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CA" altLang="en-US"/>
          </a:p>
        </p:txBody>
      </p:sp>
      <p:sp>
        <p:nvSpPr>
          <p:cNvPr id="14340" name="Slide Number Placeholder 3">
            <a:extLst>
              <a:ext uri="{FF2B5EF4-FFF2-40B4-BE49-F238E27FC236}">
                <a16:creationId xmlns:a16="http://schemas.microsoft.com/office/drawing/2014/main" id="{BF9B83BC-0CE0-49CA-86E6-80DE8928894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E33A3E32-F0E6-4C11-8911-8B9B66B742F8}" type="slidenum">
              <a:rPr lang="en-CA" altLang="en-US" smtClean="0"/>
              <a:pPr/>
              <a:t>3</a:t>
            </a:fld>
            <a:endParaRPr lang="en-CA"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id="{82FCB20C-5C1A-4C74-AB80-F240E83C2DD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id="{02BEDC48-DAA7-469C-B04D-28B67D2BF67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CA" altLang="en-US"/>
          </a:p>
        </p:txBody>
      </p:sp>
      <p:sp>
        <p:nvSpPr>
          <p:cNvPr id="16388" name="Slide Number Placeholder 3">
            <a:extLst>
              <a:ext uri="{FF2B5EF4-FFF2-40B4-BE49-F238E27FC236}">
                <a16:creationId xmlns:a16="http://schemas.microsoft.com/office/drawing/2014/main" id="{93FCCB94-24D2-4AA3-B361-2598B07CBFE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5EAE4279-2E46-460A-8254-7749E8AD8A0F}" type="slidenum">
              <a:rPr lang="en-CA" altLang="en-US" smtClean="0"/>
              <a:pPr/>
              <a:t>4</a:t>
            </a:fld>
            <a:endParaRPr lang="en-CA"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a:extLst>
              <a:ext uri="{FF2B5EF4-FFF2-40B4-BE49-F238E27FC236}">
                <a16:creationId xmlns:a16="http://schemas.microsoft.com/office/drawing/2014/main" id="{AA163A5B-1F50-4DEB-B1FA-FA41EBEE785F}"/>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Notes Placeholder 2">
            <a:extLst>
              <a:ext uri="{FF2B5EF4-FFF2-40B4-BE49-F238E27FC236}">
                <a16:creationId xmlns:a16="http://schemas.microsoft.com/office/drawing/2014/main" id="{F6FA2228-CD5E-487D-9986-3170399A9B4B}"/>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CA" altLang="en-US"/>
          </a:p>
        </p:txBody>
      </p:sp>
      <p:sp>
        <p:nvSpPr>
          <p:cNvPr id="18436" name="Slide Number Placeholder 3">
            <a:extLst>
              <a:ext uri="{FF2B5EF4-FFF2-40B4-BE49-F238E27FC236}">
                <a16:creationId xmlns:a16="http://schemas.microsoft.com/office/drawing/2014/main" id="{E89C83F8-689F-4CAD-8E53-952C8A780795}"/>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D575194A-0A6F-4BB7-B97D-FA43E8406EF2}" type="slidenum">
              <a:rPr lang="en-CA" altLang="en-US" smtClean="0"/>
              <a:pPr/>
              <a:t>5</a:t>
            </a:fld>
            <a:endParaRPr lang="en-CA"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a:extLst>
              <a:ext uri="{FF2B5EF4-FFF2-40B4-BE49-F238E27FC236}">
                <a16:creationId xmlns:a16="http://schemas.microsoft.com/office/drawing/2014/main" id="{F4A628A7-A6C6-4FB4-BC49-21A3A1681EE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3" name="Notes Placeholder 2">
            <a:extLst>
              <a:ext uri="{FF2B5EF4-FFF2-40B4-BE49-F238E27FC236}">
                <a16:creationId xmlns:a16="http://schemas.microsoft.com/office/drawing/2014/main" id="{529F54D1-46F7-4218-B2E1-261200D59D9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CA" altLang="en-US"/>
          </a:p>
        </p:txBody>
      </p:sp>
      <p:sp>
        <p:nvSpPr>
          <p:cNvPr id="20484" name="Slide Number Placeholder 3">
            <a:extLst>
              <a:ext uri="{FF2B5EF4-FFF2-40B4-BE49-F238E27FC236}">
                <a16:creationId xmlns:a16="http://schemas.microsoft.com/office/drawing/2014/main" id="{7520347F-EF6F-4D81-93A8-8B9E0AF2B75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26A38116-4A4A-4D84-B2FE-BCCF2E541EF8}" type="slidenum">
              <a:rPr lang="en-CA" altLang="en-US" smtClean="0"/>
              <a:pPr/>
              <a:t>6</a:t>
            </a:fld>
            <a:endParaRPr lang="en-CA"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a:extLst>
              <a:ext uri="{FF2B5EF4-FFF2-40B4-BE49-F238E27FC236}">
                <a16:creationId xmlns:a16="http://schemas.microsoft.com/office/drawing/2014/main" id="{757EEE76-CCCC-4916-9E7E-19D468B7497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1" name="Notes Placeholder 2">
            <a:extLst>
              <a:ext uri="{FF2B5EF4-FFF2-40B4-BE49-F238E27FC236}">
                <a16:creationId xmlns:a16="http://schemas.microsoft.com/office/drawing/2014/main" id="{DB9C8549-5C43-45E4-8F44-2F845032076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CA" altLang="en-US"/>
          </a:p>
        </p:txBody>
      </p:sp>
      <p:sp>
        <p:nvSpPr>
          <p:cNvPr id="22532" name="Slide Number Placeholder 3">
            <a:extLst>
              <a:ext uri="{FF2B5EF4-FFF2-40B4-BE49-F238E27FC236}">
                <a16:creationId xmlns:a16="http://schemas.microsoft.com/office/drawing/2014/main" id="{F72A017A-5389-4993-9BF2-EDEB704ACBB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5C2DFFBC-4358-41CE-AED8-1DEB3B2361D0}" type="slidenum">
              <a:rPr lang="en-CA" altLang="en-US" smtClean="0"/>
              <a:pPr/>
              <a:t>7</a:t>
            </a:fld>
            <a:endParaRPr lang="en-CA"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a:extLst>
              <a:ext uri="{FF2B5EF4-FFF2-40B4-BE49-F238E27FC236}">
                <a16:creationId xmlns:a16="http://schemas.microsoft.com/office/drawing/2014/main" id="{51919CB5-DF28-4490-817C-8580B4C8330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Notes Placeholder 2">
            <a:extLst>
              <a:ext uri="{FF2B5EF4-FFF2-40B4-BE49-F238E27FC236}">
                <a16:creationId xmlns:a16="http://schemas.microsoft.com/office/drawing/2014/main" id="{4853B293-0C39-4857-85B6-A4DDD99E913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CA" altLang="en-US"/>
          </a:p>
        </p:txBody>
      </p:sp>
      <p:sp>
        <p:nvSpPr>
          <p:cNvPr id="24580" name="Slide Number Placeholder 3">
            <a:extLst>
              <a:ext uri="{FF2B5EF4-FFF2-40B4-BE49-F238E27FC236}">
                <a16:creationId xmlns:a16="http://schemas.microsoft.com/office/drawing/2014/main" id="{DA196E5F-E458-41E9-B6A8-7A7AB5CADDF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C29BF6DF-2876-4BC3-A60D-68045FF64FFB}" type="slidenum">
              <a:rPr lang="en-CA" altLang="en-US" smtClean="0"/>
              <a:pPr/>
              <a:t>8</a:t>
            </a:fld>
            <a:endParaRPr lang="en-CA"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a:extLst>
              <a:ext uri="{FF2B5EF4-FFF2-40B4-BE49-F238E27FC236}">
                <a16:creationId xmlns:a16="http://schemas.microsoft.com/office/drawing/2014/main" id="{F1604158-C5F2-453E-A115-5D08C55E930A}"/>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Notes Placeholder 2">
            <a:extLst>
              <a:ext uri="{FF2B5EF4-FFF2-40B4-BE49-F238E27FC236}">
                <a16:creationId xmlns:a16="http://schemas.microsoft.com/office/drawing/2014/main" id="{CBFC04BD-38E2-4A25-B30A-709C253DB7FB}"/>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CA" altLang="en-US"/>
          </a:p>
        </p:txBody>
      </p:sp>
      <p:sp>
        <p:nvSpPr>
          <p:cNvPr id="26628" name="Slide Number Placeholder 3">
            <a:extLst>
              <a:ext uri="{FF2B5EF4-FFF2-40B4-BE49-F238E27FC236}">
                <a16:creationId xmlns:a16="http://schemas.microsoft.com/office/drawing/2014/main" id="{A57F67A8-3A98-4C50-BF98-9FC627E87086}"/>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2B005AE3-0778-462E-AB21-118E0DEEDA1F}" type="slidenum">
              <a:rPr lang="en-CA" altLang="en-US" smtClean="0"/>
              <a:pPr/>
              <a:t>9</a:t>
            </a:fld>
            <a:endParaRPr lang="en-CA"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EA7942BF-3913-43DE-87F8-FE3E23074744}"/>
              </a:ext>
            </a:extLst>
          </p:cNvPr>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5" name="Rectangle 4">
            <a:extLst>
              <a:ext uri="{FF2B5EF4-FFF2-40B4-BE49-F238E27FC236}">
                <a16:creationId xmlns:a16="http://schemas.microsoft.com/office/drawing/2014/main" id="{FC856995-703D-428E-8C9A-C8F6CB194896}"/>
              </a:ext>
            </a:extLst>
          </p:cNvPr>
          <p:cNvSpPr/>
          <p:nvPr/>
        </p:nvSpPr>
        <p:spPr bwMode="auto">
          <a:xfrm>
            <a:off x="276225" y="0"/>
            <a:ext cx="104775"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6" name="Rectangle 5">
            <a:extLst>
              <a:ext uri="{FF2B5EF4-FFF2-40B4-BE49-F238E27FC236}">
                <a16:creationId xmlns:a16="http://schemas.microsoft.com/office/drawing/2014/main" id="{247F0B48-2783-4246-A585-3FC9CCCAA4ED}"/>
              </a:ext>
            </a:extLst>
          </p:cNvPr>
          <p:cNvSpPr/>
          <p:nvPr/>
        </p:nvSpPr>
        <p:spPr bwMode="auto">
          <a:xfrm>
            <a:off x="990600" y="0"/>
            <a:ext cx="182563"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7" name="Rectangle 6">
            <a:extLst>
              <a:ext uri="{FF2B5EF4-FFF2-40B4-BE49-F238E27FC236}">
                <a16:creationId xmlns:a16="http://schemas.microsoft.com/office/drawing/2014/main" id="{9DF41132-98DA-4872-B351-34A7D549E13B}"/>
              </a:ext>
            </a:extLst>
          </p:cNvPr>
          <p:cNvSpPr/>
          <p:nvPr/>
        </p:nvSpPr>
        <p:spPr bwMode="auto">
          <a:xfrm>
            <a:off x="1141413" y="0"/>
            <a:ext cx="230187"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0" name="Straight Connector 9">
            <a:extLst>
              <a:ext uri="{FF2B5EF4-FFF2-40B4-BE49-F238E27FC236}">
                <a16:creationId xmlns:a16="http://schemas.microsoft.com/office/drawing/2014/main" id="{22D0B8A1-E75F-4C2A-811E-21169F873E06}"/>
              </a:ext>
            </a:extLst>
          </p:cNvPr>
          <p:cNvSpPr>
            <a:spLocks noChangeShapeType="1"/>
          </p:cNvSpPr>
          <p:nvPr/>
        </p:nvSpPr>
        <p:spPr bwMode="auto">
          <a:xfrm>
            <a:off x="106363"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a:lstStyle/>
          <a:p>
            <a:pPr eaLnBrk="1" fontAlgn="auto" hangingPunct="1">
              <a:spcBef>
                <a:spcPts val="0"/>
              </a:spcBef>
              <a:spcAft>
                <a:spcPts val="0"/>
              </a:spcAft>
              <a:defRPr/>
            </a:pPr>
            <a:endParaRPr lang="en-US">
              <a:latin typeface="+mn-lt"/>
              <a:cs typeface="+mn-cs"/>
            </a:endParaRPr>
          </a:p>
        </p:txBody>
      </p:sp>
      <p:sp>
        <p:nvSpPr>
          <p:cNvPr id="11" name="Straight Connector 10">
            <a:extLst>
              <a:ext uri="{FF2B5EF4-FFF2-40B4-BE49-F238E27FC236}">
                <a16:creationId xmlns:a16="http://schemas.microsoft.com/office/drawing/2014/main" id="{8A447778-6133-4290-A533-89F64B1C7522}"/>
              </a:ext>
            </a:extLst>
          </p:cNvPr>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a:lstStyle/>
          <a:p>
            <a:pPr eaLnBrk="1" fontAlgn="auto" hangingPunct="1">
              <a:spcBef>
                <a:spcPts val="0"/>
              </a:spcBef>
              <a:spcAft>
                <a:spcPts val="0"/>
              </a:spcAft>
              <a:defRPr/>
            </a:pPr>
            <a:endParaRPr lang="en-US">
              <a:latin typeface="+mn-lt"/>
              <a:cs typeface="+mn-cs"/>
            </a:endParaRPr>
          </a:p>
        </p:txBody>
      </p:sp>
      <p:sp>
        <p:nvSpPr>
          <p:cNvPr id="12" name="Straight Connector 11">
            <a:extLst>
              <a:ext uri="{FF2B5EF4-FFF2-40B4-BE49-F238E27FC236}">
                <a16:creationId xmlns:a16="http://schemas.microsoft.com/office/drawing/2014/main" id="{861E414C-4821-4512-9100-CF7F14F7A412}"/>
              </a:ext>
            </a:extLst>
          </p:cNvPr>
          <p:cNvSpPr>
            <a:spLocks noChangeShapeType="1"/>
          </p:cNvSpPr>
          <p:nvPr/>
        </p:nvSpPr>
        <p:spPr bwMode="auto">
          <a:xfrm>
            <a:off x="854075"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a:lstStyle/>
          <a:p>
            <a:pPr eaLnBrk="1" fontAlgn="auto" hangingPunct="1">
              <a:spcBef>
                <a:spcPts val="0"/>
              </a:spcBef>
              <a:spcAft>
                <a:spcPts val="0"/>
              </a:spcAft>
              <a:defRPr/>
            </a:pPr>
            <a:endParaRPr lang="en-US">
              <a:latin typeface="+mn-lt"/>
              <a:cs typeface="+mn-cs"/>
            </a:endParaRPr>
          </a:p>
        </p:txBody>
      </p:sp>
      <p:sp>
        <p:nvSpPr>
          <p:cNvPr id="13" name="Straight Connector 12">
            <a:extLst>
              <a:ext uri="{FF2B5EF4-FFF2-40B4-BE49-F238E27FC236}">
                <a16:creationId xmlns:a16="http://schemas.microsoft.com/office/drawing/2014/main" id="{8A1655A9-0E76-4611-B257-79799F81772C}"/>
              </a:ext>
            </a:extLst>
          </p:cNvPr>
          <p:cNvSpPr>
            <a:spLocks noChangeShapeType="1"/>
          </p:cNvSpPr>
          <p:nvPr/>
        </p:nvSpPr>
        <p:spPr bwMode="auto">
          <a:xfrm>
            <a:off x="172720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a:lstStyle/>
          <a:p>
            <a:pPr eaLnBrk="1" fontAlgn="auto" hangingPunct="1">
              <a:spcBef>
                <a:spcPts val="0"/>
              </a:spcBef>
              <a:spcAft>
                <a:spcPts val="0"/>
              </a:spcAft>
              <a:defRPr/>
            </a:pPr>
            <a:endParaRPr lang="en-US">
              <a:latin typeface="+mn-lt"/>
              <a:cs typeface="+mn-cs"/>
            </a:endParaRPr>
          </a:p>
        </p:txBody>
      </p:sp>
      <p:sp>
        <p:nvSpPr>
          <p:cNvPr id="14" name="Straight Connector 13">
            <a:extLst>
              <a:ext uri="{FF2B5EF4-FFF2-40B4-BE49-F238E27FC236}">
                <a16:creationId xmlns:a16="http://schemas.microsoft.com/office/drawing/2014/main" id="{AE11849F-A0D1-4CD8-B60E-67B175E275C1}"/>
              </a:ext>
            </a:extLst>
          </p:cNvPr>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a:lstStyle/>
          <a:p>
            <a:pPr eaLnBrk="1" fontAlgn="auto" hangingPunct="1">
              <a:spcBef>
                <a:spcPts val="0"/>
              </a:spcBef>
              <a:spcAft>
                <a:spcPts val="0"/>
              </a:spcAft>
              <a:defRPr/>
            </a:pPr>
            <a:endParaRPr lang="en-US">
              <a:latin typeface="+mn-lt"/>
              <a:cs typeface="+mn-cs"/>
            </a:endParaRPr>
          </a:p>
        </p:txBody>
      </p:sp>
      <p:sp>
        <p:nvSpPr>
          <p:cNvPr id="15" name="Straight Connector 14">
            <a:extLst>
              <a:ext uri="{FF2B5EF4-FFF2-40B4-BE49-F238E27FC236}">
                <a16:creationId xmlns:a16="http://schemas.microsoft.com/office/drawing/2014/main" id="{4D4023E0-A9D3-418B-A180-7D9ADD0B5889}"/>
              </a:ext>
            </a:extLst>
          </p:cNvPr>
          <p:cNvSpPr>
            <a:spLocks noChangeShapeType="1"/>
          </p:cNvSpPr>
          <p:nvPr/>
        </p:nvSpPr>
        <p:spPr bwMode="auto">
          <a:xfrm>
            <a:off x="9113838"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a:lstStyle/>
          <a:p>
            <a:pPr eaLnBrk="1" fontAlgn="auto" hangingPunct="1">
              <a:spcBef>
                <a:spcPts val="0"/>
              </a:spcBef>
              <a:spcAft>
                <a:spcPts val="0"/>
              </a:spcAft>
              <a:defRPr/>
            </a:pPr>
            <a:endParaRPr lang="en-US">
              <a:latin typeface="+mn-lt"/>
              <a:cs typeface="+mn-cs"/>
            </a:endParaRPr>
          </a:p>
        </p:txBody>
      </p:sp>
      <p:sp>
        <p:nvSpPr>
          <p:cNvPr id="16" name="Rectangle 15">
            <a:extLst>
              <a:ext uri="{FF2B5EF4-FFF2-40B4-BE49-F238E27FC236}">
                <a16:creationId xmlns:a16="http://schemas.microsoft.com/office/drawing/2014/main" id="{79E0E9A8-3F4D-4EDE-8139-9706442F95BD}"/>
              </a:ext>
            </a:extLst>
          </p:cNvPr>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17" name="Oval 16">
            <a:extLst>
              <a:ext uri="{FF2B5EF4-FFF2-40B4-BE49-F238E27FC236}">
                <a16:creationId xmlns:a16="http://schemas.microsoft.com/office/drawing/2014/main" id="{3244F5A7-7F33-4BDC-AC21-7DB45898D476}"/>
              </a:ext>
            </a:extLst>
          </p:cNvPr>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18" name="Oval 17">
            <a:extLst>
              <a:ext uri="{FF2B5EF4-FFF2-40B4-BE49-F238E27FC236}">
                <a16:creationId xmlns:a16="http://schemas.microsoft.com/office/drawing/2014/main" id="{17DEA529-E9F5-4CDC-92B4-E212C21583BF}"/>
              </a:ext>
            </a:extLst>
          </p:cNvPr>
          <p:cNvSpPr/>
          <p:nvPr/>
        </p:nvSpPr>
        <p:spPr bwMode="auto">
          <a:xfrm>
            <a:off x="1309688" y="4867275"/>
            <a:ext cx="641350" cy="64135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19" name="Oval 18">
            <a:extLst>
              <a:ext uri="{FF2B5EF4-FFF2-40B4-BE49-F238E27FC236}">
                <a16:creationId xmlns:a16="http://schemas.microsoft.com/office/drawing/2014/main" id="{A97E0632-FF70-4E60-8E49-05BFB5D5FE69}"/>
              </a:ext>
            </a:extLst>
          </p:cNvPr>
          <p:cNvSpPr/>
          <p:nvPr/>
        </p:nvSpPr>
        <p:spPr bwMode="auto">
          <a:xfrm>
            <a:off x="1090613" y="5500688"/>
            <a:ext cx="138112" cy="136525"/>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20" name="Oval 19">
            <a:extLst>
              <a:ext uri="{FF2B5EF4-FFF2-40B4-BE49-F238E27FC236}">
                <a16:creationId xmlns:a16="http://schemas.microsoft.com/office/drawing/2014/main" id="{872988C0-46F5-494E-B5E0-F31BF274005D}"/>
              </a:ext>
            </a:extLst>
          </p:cNvPr>
          <p:cNvSpPr/>
          <p:nvPr/>
        </p:nvSpPr>
        <p:spPr bwMode="auto">
          <a:xfrm>
            <a:off x="1663700" y="5788025"/>
            <a:ext cx="274638" cy="274638"/>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21" name="Oval 20">
            <a:extLst>
              <a:ext uri="{FF2B5EF4-FFF2-40B4-BE49-F238E27FC236}">
                <a16:creationId xmlns:a16="http://schemas.microsoft.com/office/drawing/2014/main" id="{ED76E4D4-C687-47F3-8C95-244483E7E8BE}"/>
              </a:ext>
            </a:extLst>
          </p:cNvPr>
          <p:cNvSpPr/>
          <p:nvPr/>
        </p:nvSpPr>
        <p:spPr>
          <a:xfrm>
            <a:off x="1905000" y="4495800"/>
            <a:ext cx="365125" cy="365125"/>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8" name="Title 7"/>
          <p:cNvSpPr>
            <a:spLocks noGrp="1"/>
          </p:cNvSpPr>
          <p:nvPr>
            <p:ph type="ctrTitle"/>
          </p:nvPr>
        </p:nvSpPr>
        <p:spPr>
          <a:xfrm>
            <a:off x="2286000" y="3124200"/>
            <a:ext cx="6172200" cy="1894362"/>
          </a:xfrm>
        </p:spPr>
        <p:txBody>
          <a:bodyPr/>
          <a:lstStyle>
            <a:lvl1pPr>
              <a:defRPr b="1"/>
            </a:lvl1pPr>
          </a:lstStyle>
          <a:p>
            <a:r>
              <a:rPr lang="en-US"/>
              <a:t>Click to edit Master title style</a:t>
            </a:r>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p>
        </p:txBody>
      </p:sp>
      <p:sp>
        <p:nvSpPr>
          <p:cNvPr id="22" name="Date Placeholder 27">
            <a:extLst>
              <a:ext uri="{FF2B5EF4-FFF2-40B4-BE49-F238E27FC236}">
                <a16:creationId xmlns:a16="http://schemas.microsoft.com/office/drawing/2014/main" id="{73912D21-934A-43EA-BBD0-8372CD01E927}"/>
              </a:ext>
            </a:extLst>
          </p:cNvPr>
          <p:cNvSpPr>
            <a:spLocks noGrp="1"/>
          </p:cNvSpPr>
          <p:nvPr>
            <p:ph type="dt" sz="half" idx="10"/>
          </p:nvPr>
        </p:nvSpPr>
        <p:spPr bwMode="auto">
          <a:xfrm rot="5400000">
            <a:off x="7764463" y="1174750"/>
            <a:ext cx="2286000" cy="381000"/>
          </a:xfrm>
        </p:spPr>
        <p:txBody>
          <a:bodyPr/>
          <a:lstStyle>
            <a:lvl1pPr>
              <a:defRPr/>
            </a:lvl1pPr>
          </a:lstStyle>
          <a:p>
            <a:pPr>
              <a:defRPr/>
            </a:pPr>
            <a:fld id="{B07F1086-8DCD-49FB-B61F-819C3ABAF068}" type="datetimeFigureOut">
              <a:rPr lang="en-CA"/>
              <a:pPr>
                <a:defRPr/>
              </a:pPr>
              <a:t>2020-03-18</a:t>
            </a:fld>
            <a:endParaRPr lang="en-CA"/>
          </a:p>
        </p:txBody>
      </p:sp>
      <p:sp>
        <p:nvSpPr>
          <p:cNvPr id="23" name="Footer Placeholder 16">
            <a:extLst>
              <a:ext uri="{FF2B5EF4-FFF2-40B4-BE49-F238E27FC236}">
                <a16:creationId xmlns:a16="http://schemas.microsoft.com/office/drawing/2014/main" id="{E6771BF0-C3C2-4443-A4D5-7A2D9033614B}"/>
              </a:ext>
            </a:extLst>
          </p:cNvPr>
          <p:cNvSpPr>
            <a:spLocks noGrp="1"/>
          </p:cNvSpPr>
          <p:nvPr>
            <p:ph type="ftr" sz="quarter" idx="11"/>
          </p:nvPr>
        </p:nvSpPr>
        <p:spPr bwMode="auto">
          <a:xfrm rot="5400000">
            <a:off x="7077076" y="4181475"/>
            <a:ext cx="3657600" cy="384175"/>
          </a:xfrm>
        </p:spPr>
        <p:txBody>
          <a:bodyPr/>
          <a:lstStyle>
            <a:lvl1pPr>
              <a:defRPr/>
            </a:lvl1pPr>
          </a:lstStyle>
          <a:p>
            <a:pPr>
              <a:defRPr/>
            </a:pPr>
            <a:endParaRPr lang="en-CA"/>
          </a:p>
        </p:txBody>
      </p:sp>
      <p:sp>
        <p:nvSpPr>
          <p:cNvPr id="24" name="Slide Number Placeholder 28">
            <a:extLst>
              <a:ext uri="{FF2B5EF4-FFF2-40B4-BE49-F238E27FC236}">
                <a16:creationId xmlns:a16="http://schemas.microsoft.com/office/drawing/2014/main" id="{C65974A5-F68D-417D-B033-70DEC73DE316}"/>
              </a:ext>
            </a:extLst>
          </p:cNvPr>
          <p:cNvSpPr>
            <a:spLocks noGrp="1"/>
          </p:cNvSpPr>
          <p:nvPr>
            <p:ph type="sldNum" sz="quarter" idx="12"/>
          </p:nvPr>
        </p:nvSpPr>
        <p:spPr bwMode="auto">
          <a:xfrm>
            <a:off x="1325563" y="4929188"/>
            <a:ext cx="609600" cy="517525"/>
          </a:xfrm>
        </p:spPr>
        <p:txBody>
          <a:bodyPr/>
          <a:lstStyle>
            <a:lvl1pPr>
              <a:defRPr/>
            </a:lvl1pPr>
          </a:lstStyle>
          <a:p>
            <a:pPr>
              <a:defRPr/>
            </a:pPr>
            <a:fld id="{927E3DCD-53E0-4CD3-BEFE-FE2C119E11A9}" type="slidenum">
              <a:rPr lang="en-CA" altLang="en-US"/>
              <a:pPr>
                <a:defRPr/>
              </a:pPr>
              <a:t>‹#›</a:t>
            </a:fld>
            <a:endParaRPr lang="en-CA" altLang="en-US"/>
          </a:p>
        </p:txBody>
      </p:sp>
    </p:spTree>
    <p:extLst>
      <p:ext uri="{BB962C8B-B14F-4D97-AF65-F5344CB8AC3E}">
        <p14:creationId xmlns:p14="http://schemas.microsoft.com/office/powerpoint/2010/main" val="1148037842"/>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a:extLst>
              <a:ext uri="{FF2B5EF4-FFF2-40B4-BE49-F238E27FC236}">
                <a16:creationId xmlns:a16="http://schemas.microsoft.com/office/drawing/2014/main" id="{EE6D34A8-B586-412D-AB3C-C0D8B43D2C7D}"/>
              </a:ext>
            </a:extLst>
          </p:cNvPr>
          <p:cNvSpPr>
            <a:spLocks noGrp="1"/>
          </p:cNvSpPr>
          <p:nvPr>
            <p:ph type="dt" sz="half" idx="10"/>
          </p:nvPr>
        </p:nvSpPr>
        <p:spPr/>
        <p:txBody>
          <a:bodyPr/>
          <a:lstStyle>
            <a:lvl1pPr>
              <a:defRPr/>
            </a:lvl1pPr>
          </a:lstStyle>
          <a:p>
            <a:pPr>
              <a:defRPr/>
            </a:pPr>
            <a:fld id="{56F4B294-4E77-4EEE-8587-BFB0D36EED53}" type="datetimeFigureOut">
              <a:rPr lang="en-CA"/>
              <a:pPr>
                <a:defRPr/>
              </a:pPr>
              <a:t>2020-03-18</a:t>
            </a:fld>
            <a:endParaRPr lang="en-CA"/>
          </a:p>
        </p:txBody>
      </p:sp>
      <p:sp>
        <p:nvSpPr>
          <p:cNvPr id="5" name="Footer Placeholder 2">
            <a:extLst>
              <a:ext uri="{FF2B5EF4-FFF2-40B4-BE49-F238E27FC236}">
                <a16:creationId xmlns:a16="http://schemas.microsoft.com/office/drawing/2014/main" id="{DD53AB37-5147-40FB-8060-6DC766DE2C88}"/>
              </a:ext>
            </a:extLst>
          </p:cNvPr>
          <p:cNvSpPr>
            <a:spLocks noGrp="1"/>
          </p:cNvSpPr>
          <p:nvPr>
            <p:ph type="ftr" sz="quarter" idx="11"/>
          </p:nvPr>
        </p:nvSpPr>
        <p:spPr/>
        <p:txBody>
          <a:bodyPr/>
          <a:lstStyle>
            <a:lvl1pPr>
              <a:defRPr/>
            </a:lvl1pPr>
          </a:lstStyle>
          <a:p>
            <a:pPr>
              <a:defRPr/>
            </a:pPr>
            <a:endParaRPr lang="en-CA"/>
          </a:p>
        </p:txBody>
      </p:sp>
      <p:sp>
        <p:nvSpPr>
          <p:cNvPr id="6" name="Slide Number Placeholder 22">
            <a:extLst>
              <a:ext uri="{FF2B5EF4-FFF2-40B4-BE49-F238E27FC236}">
                <a16:creationId xmlns:a16="http://schemas.microsoft.com/office/drawing/2014/main" id="{75F8D0E1-4FE0-4BF7-B808-A9B52AF9C062}"/>
              </a:ext>
            </a:extLst>
          </p:cNvPr>
          <p:cNvSpPr>
            <a:spLocks noGrp="1"/>
          </p:cNvSpPr>
          <p:nvPr>
            <p:ph type="sldNum" sz="quarter" idx="12"/>
          </p:nvPr>
        </p:nvSpPr>
        <p:spPr/>
        <p:txBody>
          <a:bodyPr/>
          <a:lstStyle>
            <a:lvl1pPr>
              <a:defRPr/>
            </a:lvl1pPr>
          </a:lstStyle>
          <a:p>
            <a:pPr>
              <a:defRPr/>
            </a:pPr>
            <a:fld id="{4B554BEA-8E3C-4263-B92E-31DBCBC24730}" type="slidenum">
              <a:rPr lang="en-CA" altLang="en-US"/>
              <a:pPr>
                <a:defRPr/>
              </a:pPr>
              <a:t>‹#›</a:t>
            </a:fld>
            <a:endParaRPr lang="en-CA" altLang="en-US"/>
          </a:p>
        </p:txBody>
      </p:sp>
    </p:spTree>
    <p:extLst>
      <p:ext uri="{BB962C8B-B14F-4D97-AF65-F5344CB8AC3E}">
        <p14:creationId xmlns:p14="http://schemas.microsoft.com/office/powerpoint/2010/main" val="5155000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a:extLst>
              <a:ext uri="{FF2B5EF4-FFF2-40B4-BE49-F238E27FC236}">
                <a16:creationId xmlns:a16="http://schemas.microsoft.com/office/drawing/2014/main" id="{968306B5-D5AB-4201-B802-1E3143701367}"/>
              </a:ext>
            </a:extLst>
          </p:cNvPr>
          <p:cNvSpPr>
            <a:spLocks noGrp="1"/>
          </p:cNvSpPr>
          <p:nvPr>
            <p:ph type="dt" sz="half" idx="10"/>
          </p:nvPr>
        </p:nvSpPr>
        <p:spPr/>
        <p:txBody>
          <a:bodyPr/>
          <a:lstStyle>
            <a:lvl1pPr>
              <a:defRPr/>
            </a:lvl1pPr>
          </a:lstStyle>
          <a:p>
            <a:pPr>
              <a:defRPr/>
            </a:pPr>
            <a:fld id="{A6494678-9764-4B89-A8BD-C264558035AF}" type="datetimeFigureOut">
              <a:rPr lang="en-CA"/>
              <a:pPr>
                <a:defRPr/>
              </a:pPr>
              <a:t>2020-03-18</a:t>
            </a:fld>
            <a:endParaRPr lang="en-CA"/>
          </a:p>
        </p:txBody>
      </p:sp>
      <p:sp>
        <p:nvSpPr>
          <p:cNvPr id="5" name="Footer Placeholder 2">
            <a:extLst>
              <a:ext uri="{FF2B5EF4-FFF2-40B4-BE49-F238E27FC236}">
                <a16:creationId xmlns:a16="http://schemas.microsoft.com/office/drawing/2014/main" id="{872AD456-9C94-49C3-8B5D-5F648721B4AA}"/>
              </a:ext>
            </a:extLst>
          </p:cNvPr>
          <p:cNvSpPr>
            <a:spLocks noGrp="1"/>
          </p:cNvSpPr>
          <p:nvPr>
            <p:ph type="ftr" sz="quarter" idx="11"/>
          </p:nvPr>
        </p:nvSpPr>
        <p:spPr/>
        <p:txBody>
          <a:bodyPr/>
          <a:lstStyle>
            <a:lvl1pPr>
              <a:defRPr/>
            </a:lvl1pPr>
          </a:lstStyle>
          <a:p>
            <a:pPr>
              <a:defRPr/>
            </a:pPr>
            <a:endParaRPr lang="en-CA"/>
          </a:p>
        </p:txBody>
      </p:sp>
      <p:sp>
        <p:nvSpPr>
          <p:cNvPr id="6" name="Slide Number Placeholder 22">
            <a:extLst>
              <a:ext uri="{FF2B5EF4-FFF2-40B4-BE49-F238E27FC236}">
                <a16:creationId xmlns:a16="http://schemas.microsoft.com/office/drawing/2014/main" id="{C362A7E1-A8D2-4C8B-AAF8-1391628E4539}"/>
              </a:ext>
            </a:extLst>
          </p:cNvPr>
          <p:cNvSpPr>
            <a:spLocks noGrp="1"/>
          </p:cNvSpPr>
          <p:nvPr>
            <p:ph type="sldNum" sz="quarter" idx="12"/>
          </p:nvPr>
        </p:nvSpPr>
        <p:spPr/>
        <p:txBody>
          <a:bodyPr/>
          <a:lstStyle>
            <a:lvl1pPr>
              <a:defRPr/>
            </a:lvl1pPr>
          </a:lstStyle>
          <a:p>
            <a:pPr>
              <a:defRPr/>
            </a:pPr>
            <a:fld id="{C0621D97-B357-4874-A016-DCA7634BCD20}" type="slidenum">
              <a:rPr lang="en-CA" altLang="en-US"/>
              <a:pPr>
                <a:defRPr/>
              </a:pPr>
              <a:t>‹#›</a:t>
            </a:fld>
            <a:endParaRPr lang="en-CA" altLang="en-US"/>
          </a:p>
        </p:txBody>
      </p:sp>
    </p:spTree>
    <p:extLst>
      <p:ext uri="{BB962C8B-B14F-4D97-AF65-F5344CB8AC3E}">
        <p14:creationId xmlns:p14="http://schemas.microsoft.com/office/powerpoint/2010/main" val="41284809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8" name="Content Placeholder 7"/>
          <p:cNvSpPr>
            <a:spLocks noGrp="1"/>
          </p:cNvSpPr>
          <p:nvPr>
            <p:ph sz="quarter" idx="1"/>
          </p:nvPr>
        </p:nvSpPr>
        <p:spPr>
          <a:xfrm>
            <a:off x="457200" y="1600200"/>
            <a:ext cx="7467600" cy="487375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6">
            <a:extLst>
              <a:ext uri="{FF2B5EF4-FFF2-40B4-BE49-F238E27FC236}">
                <a16:creationId xmlns:a16="http://schemas.microsoft.com/office/drawing/2014/main" id="{0972A87A-9245-4B34-BA0B-80AA1490F113}"/>
              </a:ext>
            </a:extLst>
          </p:cNvPr>
          <p:cNvSpPr>
            <a:spLocks noGrp="1"/>
          </p:cNvSpPr>
          <p:nvPr>
            <p:ph type="dt" sz="half" idx="10"/>
          </p:nvPr>
        </p:nvSpPr>
        <p:spPr/>
        <p:txBody>
          <a:bodyPr rtlCol="0"/>
          <a:lstStyle>
            <a:lvl1pPr>
              <a:defRPr/>
            </a:lvl1pPr>
          </a:lstStyle>
          <a:p>
            <a:pPr>
              <a:defRPr/>
            </a:pPr>
            <a:fld id="{2345EE4C-4C57-414A-8AFF-A7E0DF845DD6}" type="datetimeFigureOut">
              <a:rPr lang="en-CA"/>
              <a:pPr>
                <a:defRPr/>
              </a:pPr>
              <a:t>2020-03-18</a:t>
            </a:fld>
            <a:endParaRPr lang="en-CA"/>
          </a:p>
        </p:txBody>
      </p:sp>
      <p:sp>
        <p:nvSpPr>
          <p:cNvPr id="5" name="Slide Number Placeholder 8">
            <a:extLst>
              <a:ext uri="{FF2B5EF4-FFF2-40B4-BE49-F238E27FC236}">
                <a16:creationId xmlns:a16="http://schemas.microsoft.com/office/drawing/2014/main" id="{235599D8-E0AB-41F9-B22D-ED25D9FE3899}"/>
              </a:ext>
            </a:extLst>
          </p:cNvPr>
          <p:cNvSpPr>
            <a:spLocks noGrp="1"/>
          </p:cNvSpPr>
          <p:nvPr>
            <p:ph type="sldNum" sz="quarter" idx="11"/>
          </p:nvPr>
        </p:nvSpPr>
        <p:spPr/>
        <p:txBody>
          <a:bodyPr/>
          <a:lstStyle>
            <a:lvl1pPr>
              <a:defRPr/>
            </a:lvl1pPr>
          </a:lstStyle>
          <a:p>
            <a:pPr>
              <a:defRPr/>
            </a:pPr>
            <a:fld id="{3E7EEE46-9B28-4498-A7CB-CCBE4F949A1C}" type="slidenum">
              <a:rPr lang="en-CA" altLang="en-US"/>
              <a:pPr>
                <a:defRPr/>
              </a:pPr>
              <a:t>‹#›</a:t>
            </a:fld>
            <a:endParaRPr lang="en-CA" altLang="en-US"/>
          </a:p>
        </p:txBody>
      </p:sp>
      <p:sp>
        <p:nvSpPr>
          <p:cNvPr id="6" name="Footer Placeholder 9">
            <a:extLst>
              <a:ext uri="{FF2B5EF4-FFF2-40B4-BE49-F238E27FC236}">
                <a16:creationId xmlns:a16="http://schemas.microsoft.com/office/drawing/2014/main" id="{F2E83ECC-9F5B-4B82-8FEB-E1D9A579C1BB}"/>
              </a:ext>
            </a:extLst>
          </p:cNvPr>
          <p:cNvSpPr>
            <a:spLocks noGrp="1"/>
          </p:cNvSpPr>
          <p:nvPr>
            <p:ph type="ftr" sz="quarter" idx="12"/>
          </p:nvPr>
        </p:nvSpPr>
        <p:spPr/>
        <p:txBody>
          <a:bodyPr rtlCol="0"/>
          <a:lstStyle>
            <a:lvl1pPr>
              <a:defRPr/>
            </a:lvl1pPr>
          </a:lstStyle>
          <a:p>
            <a:pPr>
              <a:defRPr/>
            </a:pPr>
            <a:endParaRPr lang="en-CA"/>
          </a:p>
        </p:txBody>
      </p:sp>
    </p:spTree>
    <p:extLst>
      <p:ext uri="{BB962C8B-B14F-4D97-AF65-F5344CB8AC3E}">
        <p14:creationId xmlns:p14="http://schemas.microsoft.com/office/powerpoint/2010/main" val="41171565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2"/>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C773DB05-7597-4D11-88C8-0900C629CD24}"/>
              </a:ext>
            </a:extLst>
          </p:cNvPr>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5" name="Rectangle 4">
            <a:extLst>
              <a:ext uri="{FF2B5EF4-FFF2-40B4-BE49-F238E27FC236}">
                <a16:creationId xmlns:a16="http://schemas.microsoft.com/office/drawing/2014/main" id="{BEB4DF57-09DB-497A-94E9-EF660994900F}"/>
              </a:ext>
            </a:extLst>
          </p:cNvPr>
          <p:cNvSpPr/>
          <p:nvPr/>
        </p:nvSpPr>
        <p:spPr bwMode="auto">
          <a:xfrm>
            <a:off x="276225" y="0"/>
            <a:ext cx="104775"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6" name="Rectangle 5">
            <a:extLst>
              <a:ext uri="{FF2B5EF4-FFF2-40B4-BE49-F238E27FC236}">
                <a16:creationId xmlns:a16="http://schemas.microsoft.com/office/drawing/2014/main" id="{79D5F231-914C-436A-827B-D1FF4C15D631}"/>
              </a:ext>
            </a:extLst>
          </p:cNvPr>
          <p:cNvSpPr/>
          <p:nvPr/>
        </p:nvSpPr>
        <p:spPr bwMode="auto">
          <a:xfrm>
            <a:off x="990600" y="0"/>
            <a:ext cx="182563"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7" name="Rectangle 6">
            <a:extLst>
              <a:ext uri="{FF2B5EF4-FFF2-40B4-BE49-F238E27FC236}">
                <a16:creationId xmlns:a16="http://schemas.microsoft.com/office/drawing/2014/main" id="{25B9EA63-10D7-4D1C-BEC7-9747CE0D0196}"/>
              </a:ext>
            </a:extLst>
          </p:cNvPr>
          <p:cNvSpPr/>
          <p:nvPr/>
        </p:nvSpPr>
        <p:spPr bwMode="auto">
          <a:xfrm>
            <a:off x="1141413" y="0"/>
            <a:ext cx="230187"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8" name="Straight Connector 7">
            <a:extLst>
              <a:ext uri="{FF2B5EF4-FFF2-40B4-BE49-F238E27FC236}">
                <a16:creationId xmlns:a16="http://schemas.microsoft.com/office/drawing/2014/main" id="{F8AEBE19-B7C3-47A4-B9EF-CD46FD12939C}"/>
              </a:ext>
            </a:extLst>
          </p:cNvPr>
          <p:cNvSpPr>
            <a:spLocks noChangeShapeType="1"/>
          </p:cNvSpPr>
          <p:nvPr/>
        </p:nvSpPr>
        <p:spPr bwMode="auto">
          <a:xfrm>
            <a:off x="106363"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a:lstStyle/>
          <a:p>
            <a:pPr eaLnBrk="1" fontAlgn="auto" hangingPunct="1">
              <a:spcBef>
                <a:spcPts val="0"/>
              </a:spcBef>
              <a:spcAft>
                <a:spcPts val="0"/>
              </a:spcAft>
              <a:defRPr/>
            </a:pPr>
            <a:endParaRPr lang="en-US">
              <a:latin typeface="+mn-lt"/>
              <a:cs typeface="+mn-cs"/>
            </a:endParaRPr>
          </a:p>
        </p:txBody>
      </p:sp>
      <p:sp>
        <p:nvSpPr>
          <p:cNvPr id="9" name="Straight Connector 8">
            <a:extLst>
              <a:ext uri="{FF2B5EF4-FFF2-40B4-BE49-F238E27FC236}">
                <a16:creationId xmlns:a16="http://schemas.microsoft.com/office/drawing/2014/main" id="{C9DED39A-8C0F-4536-8D7B-34AC770B2970}"/>
              </a:ext>
            </a:extLst>
          </p:cNvPr>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a:lstStyle/>
          <a:p>
            <a:pPr eaLnBrk="1" fontAlgn="auto" hangingPunct="1">
              <a:spcBef>
                <a:spcPts val="0"/>
              </a:spcBef>
              <a:spcAft>
                <a:spcPts val="0"/>
              </a:spcAft>
              <a:defRPr/>
            </a:pPr>
            <a:endParaRPr lang="en-US">
              <a:latin typeface="+mn-lt"/>
              <a:cs typeface="+mn-cs"/>
            </a:endParaRPr>
          </a:p>
        </p:txBody>
      </p:sp>
      <p:sp>
        <p:nvSpPr>
          <p:cNvPr id="10" name="Straight Connector 9">
            <a:extLst>
              <a:ext uri="{FF2B5EF4-FFF2-40B4-BE49-F238E27FC236}">
                <a16:creationId xmlns:a16="http://schemas.microsoft.com/office/drawing/2014/main" id="{827F4CFC-B95D-4B1C-A496-C1A7FFE6EF41}"/>
              </a:ext>
            </a:extLst>
          </p:cNvPr>
          <p:cNvSpPr>
            <a:spLocks noChangeShapeType="1"/>
          </p:cNvSpPr>
          <p:nvPr/>
        </p:nvSpPr>
        <p:spPr bwMode="auto">
          <a:xfrm>
            <a:off x="854075"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a:lstStyle/>
          <a:p>
            <a:pPr eaLnBrk="1" fontAlgn="auto" hangingPunct="1">
              <a:spcBef>
                <a:spcPts val="0"/>
              </a:spcBef>
              <a:spcAft>
                <a:spcPts val="0"/>
              </a:spcAft>
              <a:defRPr/>
            </a:pPr>
            <a:endParaRPr lang="en-US">
              <a:latin typeface="+mn-lt"/>
              <a:cs typeface="+mn-cs"/>
            </a:endParaRPr>
          </a:p>
        </p:txBody>
      </p:sp>
      <p:sp>
        <p:nvSpPr>
          <p:cNvPr id="11" name="Straight Connector 10">
            <a:extLst>
              <a:ext uri="{FF2B5EF4-FFF2-40B4-BE49-F238E27FC236}">
                <a16:creationId xmlns:a16="http://schemas.microsoft.com/office/drawing/2014/main" id="{BDA9FE18-4EE5-488B-A2ED-31A71CCCF93D}"/>
              </a:ext>
            </a:extLst>
          </p:cNvPr>
          <p:cNvSpPr>
            <a:spLocks noChangeShapeType="1"/>
          </p:cNvSpPr>
          <p:nvPr/>
        </p:nvSpPr>
        <p:spPr bwMode="auto">
          <a:xfrm>
            <a:off x="172720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a:lstStyle/>
          <a:p>
            <a:pPr eaLnBrk="1" fontAlgn="auto" hangingPunct="1">
              <a:spcBef>
                <a:spcPts val="0"/>
              </a:spcBef>
              <a:spcAft>
                <a:spcPts val="0"/>
              </a:spcAft>
              <a:defRPr/>
            </a:pPr>
            <a:endParaRPr lang="en-US">
              <a:latin typeface="+mn-lt"/>
              <a:cs typeface="+mn-cs"/>
            </a:endParaRPr>
          </a:p>
        </p:txBody>
      </p:sp>
      <p:sp>
        <p:nvSpPr>
          <p:cNvPr id="12" name="Straight Connector 11">
            <a:extLst>
              <a:ext uri="{FF2B5EF4-FFF2-40B4-BE49-F238E27FC236}">
                <a16:creationId xmlns:a16="http://schemas.microsoft.com/office/drawing/2014/main" id="{B860554F-CE35-454C-AF88-9D0BCA9745A9}"/>
              </a:ext>
            </a:extLst>
          </p:cNvPr>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a:lstStyle/>
          <a:p>
            <a:pPr eaLnBrk="1" fontAlgn="auto" hangingPunct="1">
              <a:spcBef>
                <a:spcPts val="0"/>
              </a:spcBef>
              <a:spcAft>
                <a:spcPts val="0"/>
              </a:spcAft>
              <a:defRPr/>
            </a:pPr>
            <a:endParaRPr lang="en-US">
              <a:latin typeface="+mn-lt"/>
              <a:cs typeface="+mn-cs"/>
            </a:endParaRPr>
          </a:p>
        </p:txBody>
      </p:sp>
      <p:sp>
        <p:nvSpPr>
          <p:cNvPr id="13" name="Rectangle 12">
            <a:extLst>
              <a:ext uri="{FF2B5EF4-FFF2-40B4-BE49-F238E27FC236}">
                <a16:creationId xmlns:a16="http://schemas.microsoft.com/office/drawing/2014/main" id="{540FA644-49F8-4C6B-95F0-A68507A7DEFC}"/>
              </a:ext>
            </a:extLst>
          </p:cNvPr>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14" name="Oval 13">
            <a:extLst>
              <a:ext uri="{FF2B5EF4-FFF2-40B4-BE49-F238E27FC236}">
                <a16:creationId xmlns:a16="http://schemas.microsoft.com/office/drawing/2014/main" id="{EDA3CD17-8F95-4834-95D5-B85F55EB49C3}"/>
              </a:ext>
            </a:extLst>
          </p:cNvPr>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15" name="Oval 14">
            <a:extLst>
              <a:ext uri="{FF2B5EF4-FFF2-40B4-BE49-F238E27FC236}">
                <a16:creationId xmlns:a16="http://schemas.microsoft.com/office/drawing/2014/main" id="{0D695C95-F8DA-4327-B239-E025FAC7EC74}"/>
              </a:ext>
            </a:extLst>
          </p:cNvPr>
          <p:cNvSpPr/>
          <p:nvPr/>
        </p:nvSpPr>
        <p:spPr bwMode="auto">
          <a:xfrm>
            <a:off x="1323975" y="4867275"/>
            <a:ext cx="642938" cy="64135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16" name="Oval 15">
            <a:extLst>
              <a:ext uri="{FF2B5EF4-FFF2-40B4-BE49-F238E27FC236}">
                <a16:creationId xmlns:a16="http://schemas.microsoft.com/office/drawing/2014/main" id="{15560A5F-246B-4AD6-8168-85B1E286052A}"/>
              </a:ext>
            </a:extLst>
          </p:cNvPr>
          <p:cNvSpPr/>
          <p:nvPr/>
        </p:nvSpPr>
        <p:spPr bwMode="auto">
          <a:xfrm>
            <a:off x="1090613" y="5500688"/>
            <a:ext cx="138112" cy="136525"/>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17" name="Oval 16">
            <a:extLst>
              <a:ext uri="{FF2B5EF4-FFF2-40B4-BE49-F238E27FC236}">
                <a16:creationId xmlns:a16="http://schemas.microsoft.com/office/drawing/2014/main" id="{4618528B-42BB-474F-B187-C1A910433CF3}"/>
              </a:ext>
            </a:extLst>
          </p:cNvPr>
          <p:cNvSpPr/>
          <p:nvPr/>
        </p:nvSpPr>
        <p:spPr bwMode="auto">
          <a:xfrm>
            <a:off x="1663700" y="5791200"/>
            <a:ext cx="274638" cy="274638"/>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18" name="Oval 17">
            <a:extLst>
              <a:ext uri="{FF2B5EF4-FFF2-40B4-BE49-F238E27FC236}">
                <a16:creationId xmlns:a16="http://schemas.microsoft.com/office/drawing/2014/main" id="{7C718D7E-E1BA-46F9-A9F5-1A4F15A75757}"/>
              </a:ext>
            </a:extLst>
          </p:cNvPr>
          <p:cNvSpPr/>
          <p:nvPr/>
        </p:nvSpPr>
        <p:spPr bwMode="auto">
          <a:xfrm>
            <a:off x="1879600" y="4479925"/>
            <a:ext cx="365125" cy="365125"/>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19" name="Straight Connector 18">
            <a:extLst>
              <a:ext uri="{FF2B5EF4-FFF2-40B4-BE49-F238E27FC236}">
                <a16:creationId xmlns:a16="http://schemas.microsoft.com/office/drawing/2014/main" id="{DF3815E0-84A6-4218-AE35-0531EC907475}"/>
              </a:ext>
            </a:extLst>
          </p:cNvPr>
          <p:cNvSpPr>
            <a:spLocks noChangeShapeType="1"/>
          </p:cNvSpPr>
          <p:nvPr/>
        </p:nvSpPr>
        <p:spPr bwMode="auto">
          <a:xfrm>
            <a:off x="9097963"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a:lstStyle/>
          <a:p>
            <a:pPr eaLnBrk="1" fontAlgn="auto" hangingPunct="1">
              <a:spcBef>
                <a:spcPts val="0"/>
              </a:spcBef>
              <a:spcAft>
                <a:spcPts val="0"/>
              </a:spcAft>
              <a:defRPr/>
            </a:pPr>
            <a:endParaRPr lang="en-US">
              <a:latin typeface="+mn-lt"/>
              <a:cs typeface="+mn-cs"/>
            </a:endParaRPr>
          </a:p>
        </p:txBody>
      </p:sp>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lang="en-US"/>
              <a:t>Click to edit Master title style</a:t>
            </a:r>
          </a:p>
        </p:txBody>
      </p:sp>
      <p:sp>
        <p:nvSpPr>
          <p:cNvPr id="3" name="Text Placeholder 2"/>
          <p:cNvSpPr>
            <a:spLocks noGrp="1"/>
          </p:cNvSpPr>
          <p:nvPr>
            <p:ph type="body" idx="1"/>
          </p:nvPr>
        </p:nvSpPr>
        <p:spPr>
          <a:xfrm>
            <a:off x="2286000" y="5010150"/>
            <a:ext cx="6172200" cy="1371600"/>
          </a:xfrm>
        </p:spPr>
        <p:txBody>
          <a:bodyPr/>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Click to edit Master text styles</a:t>
            </a:r>
          </a:p>
        </p:txBody>
      </p:sp>
      <p:sp>
        <p:nvSpPr>
          <p:cNvPr id="20" name="Date Placeholder 3">
            <a:extLst>
              <a:ext uri="{FF2B5EF4-FFF2-40B4-BE49-F238E27FC236}">
                <a16:creationId xmlns:a16="http://schemas.microsoft.com/office/drawing/2014/main" id="{73E94FE4-522C-4D03-BE73-9BC486E0488F}"/>
              </a:ext>
            </a:extLst>
          </p:cNvPr>
          <p:cNvSpPr>
            <a:spLocks noGrp="1"/>
          </p:cNvSpPr>
          <p:nvPr>
            <p:ph type="dt" sz="half" idx="10"/>
          </p:nvPr>
        </p:nvSpPr>
        <p:spPr bwMode="auto">
          <a:xfrm rot="5400000">
            <a:off x="7762875" y="1169988"/>
            <a:ext cx="2286000" cy="381000"/>
          </a:xfrm>
        </p:spPr>
        <p:txBody>
          <a:bodyPr/>
          <a:lstStyle>
            <a:lvl1pPr>
              <a:defRPr/>
            </a:lvl1pPr>
          </a:lstStyle>
          <a:p>
            <a:pPr>
              <a:defRPr/>
            </a:pPr>
            <a:fld id="{4409848F-9178-4286-BFD6-E24B79E689C2}" type="datetimeFigureOut">
              <a:rPr lang="en-CA"/>
              <a:pPr>
                <a:defRPr/>
              </a:pPr>
              <a:t>2020-03-18</a:t>
            </a:fld>
            <a:endParaRPr lang="en-CA"/>
          </a:p>
        </p:txBody>
      </p:sp>
      <p:sp>
        <p:nvSpPr>
          <p:cNvPr id="21" name="Footer Placeholder 4">
            <a:extLst>
              <a:ext uri="{FF2B5EF4-FFF2-40B4-BE49-F238E27FC236}">
                <a16:creationId xmlns:a16="http://schemas.microsoft.com/office/drawing/2014/main" id="{3DB817C6-8FCB-468A-BB7E-74FA9BFB16FF}"/>
              </a:ext>
            </a:extLst>
          </p:cNvPr>
          <p:cNvSpPr>
            <a:spLocks noGrp="1"/>
          </p:cNvSpPr>
          <p:nvPr>
            <p:ph type="ftr" sz="quarter" idx="11"/>
          </p:nvPr>
        </p:nvSpPr>
        <p:spPr bwMode="auto">
          <a:xfrm rot="5400000">
            <a:off x="7077076" y="4178300"/>
            <a:ext cx="3657600" cy="384175"/>
          </a:xfrm>
        </p:spPr>
        <p:txBody>
          <a:bodyPr/>
          <a:lstStyle>
            <a:lvl1pPr>
              <a:defRPr/>
            </a:lvl1pPr>
          </a:lstStyle>
          <a:p>
            <a:pPr>
              <a:defRPr/>
            </a:pPr>
            <a:endParaRPr lang="en-CA"/>
          </a:p>
        </p:txBody>
      </p:sp>
      <p:sp>
        <p:nvSpPr>
          <p:cNvPr id="22" name="Slide Number Placeholder 5">
            <a:extLst>
              <a:ext uri="{FF2B5EF4-FFF2-40B4-BE49-F238E27FC236}">
                <a16:creationId xmlns:a16="http://schemas.microsoft.com/office/drawing/2014/main" id="{D34EB582-694A-4CAA-B391-0508AA191434}"/>
              </a:ext>
            </a:extLst>
          </p:cNvPr>
          <p:cNvSpPr>
            <a:spLocks noGrp="1"/>
          </p:cNvSpPr>
          <p:nvPr>
            <p:ph type="sldNum" sz="quarter" idx="12"/>
          </p:nvPr>
        </p:nvSpPr>
        <p:spPr bwMode="auto">
          <a:xfrm>
            <a:off x="1339850" y="4929188"/>
            <a:ext cx="609600" cy="517525"/>
          </a:xfrm>
        </p:spPr>
        <p:txBody>
          <a:bodyPr/>
          <a:lstStyle>
            <a:lvl1pPr>
              <a:defRPr/>
            </a:lvl1pPr>
          </a:lstStyle>
          <a:p>
            <a:pPr>
              <a:defRPr/>
            </a:pPr>
            <a:fld id="{6CC4CFE3-E67B-4623-8A52-0C9A29CA8A96}" type="slidenum">
              <a:rPr lang="en-CA" altLang="en-US"/>
              <a:pPr>
                <a:defRPr/>
              </a:pPr>
              <a:t>‹#›</a:t>
            </a:fld>
            <a:endParaRPr lang="en-CA" altLang="en-US"/>
          </a:p>
        </p:txBody>
      </p:sp>
    </p:spTree>
    <p:extLst>
      <p:ext uri="{BB962C8B-B14F-4D97-AF65-F5344CB8AC3E}">
        <p14:creationId xmlns:p14="http://schemas.microsoft.com/office/powerpoint/2010/main" val="3262587929"/>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9" name="Content Placeholder 8"/>
          <p:cNvSpPr>
            <a:spLocks noGrp="1"/>
          </p:cNvSpPr>
          <p:nvPr>
            <p:ph sz="quarter" idx="1"/>
          </p:nvPr>
        </p:nvSpPr>
        <p:spPr>
          <a:xfrm>
            <a:off x="457200" y="1600200"/>
            <a:ext cx="3657600"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Content Placeholder 10"/>
          <p:cNvSpPr>
            <a:spLocks noGrp="1"/>
          </p:cNvSpPr>
          <p:nvPr>
            <p:ph sz="quarter" idx="2"/>
          </p:nvPr>
        </p:nvSpPr>
        <p:spPr>
          <a:xfrm>
            <a:off x="4270248" y="1600200"/>
            <a:ext cx="3657600"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13">
            <a:extLst>
              <a:ext uri="{FF2B5EF4-FFF2-40B4-BE49-F238E27FC236}">
                <a16:creationId xmlns:a16="http://schemas.microsoft.com/office/drawing/2014/main" id="{EBB36DD9-3244-488F-B46B-8E3B96705B91}"/>
              </a:ext>
            </a:extLst>
          </p:cNvPr>
          <p:cNvSpPr>
            <a:spLocks noGrp="1"/>
          </p:cNvSpPr>
          <p:nvPr>
            <p:ph type="dt" sz="half" idx="10"/>
          </p:nvPr>
        </p:nvSpPr>
        <p:spPr/>
        <p:txBody>
          <a:bodyPr/>
          <a:lstStyle>
            <a:lvl1pPr>
              <a:defRPr/>
            </a:lvl1pPr>
          </a:lstStyle>
          <a:p>
            <a:pPr>
              <a:defRPr/>
            </a:pPr>
            <a:fld id="{253447EF-2E20-4843-9CFF-61641B26B06A}" type="datetimeFigureOut">
              <a:rPr lang="en-CA"/>
              <a:pPr>
                <a:defRPr/>
              </a:pPr>
              <a:t>2020-03-18</a:t>
            </a:fld>
            <a:endParaRPr lang="en-CA"/>
          </a:p>
        </p:txBody>
      </p:sp>
      <p:sp>
        <p:nvSpPr>
          <p:cNvPr id="6" name="Footer Placeholder 2">
            <a:extLst>
              <a:ext uri="{FF2B5EF4-FFF2-40B4-BE49-F238E27FC236}">
                <a16:creationId xmlns:a16="http://schemas.microsoft.com/office/drawing/2014/main" id="{80BB260E-2E2B-4220-9CB8-B4574F09476B}"/>
              </a:ext>
            </a:extLst>
          </p:cNvPr>
          <p:cNvSpPr>
            <a:spLocks noGrp="1"/>
          </p:cNvSpPr>
          <p:nvPr>
            <p:ph type="ftr" sz="quarter" idx="11"/>
          </p:nvPr>
        </p:nvSpPr>
        <p:spPr/>
        <p:txBody>
          <a:bodyPr/>
          <a:lstStyle>
            <a:lvl1pPr>
              <a:defRPr/>
            </a:lvl1pPr>
          </a:lstStyle>
          <a:p>
            <a:pPr>
              <a:defRPr/>
            </a:pPr>
            <a:endParaRPr lang="en-CA"/>
          </a:p>
        </p:txBody>
      </p:sp>
      <p:sp>
        <p:nvSpPr>
          <p:cNvPr id="7" name="Slide Number Placeholder 22">
            <a:extLst>
              <a:ext uri="{FF2B5EF4-FFF2-40B4-BE49-F238E27FC236}">
                <a16:creationId xmlns:a16="http://schemas.microsoft.com/office/drawing/2014/main" id="{CBB16FE1-2C83-4EFB-8592-A5E2CB9E6C2B}"/>
              </a:ext>
            </a:extLst>
          </p:cNvPr>
          <p:cNvSpPr>
            <a:spLocks noGrp="1"/>
          </p:cNvSpPr>
          <p:nvPr>
            <p:ph type="sldNum" sz="quarter" idx="12"/>
          </p:nvPr>
        </p:nvSpPr>
        <p:spPr/>
        <p:txBody>
          <a:bodyPr/>
          <a:lstStyle>
            <a:lvl1pPr>
              <a:defRPr/>
            </a:lvl1pPr>
          </a:lstStyle>
          <a:p>
            <a:pPr>
              <a:defRPr/>
            </a:pPr>
            <a:fld id="{1A88747F-AB42-4BE2-954A-2F52F62FF9E9}" type="slidenum">
              <a:rPr lang="en-CA" altLang="en-US"/>
              <a:pPr>
                <a:defRPr/>
              </a:pPr>
              <a:t>‹#›</a:t>
            </a:fld>
            <a:endParaRPr lang="en-CA" altLang="en-US"/>
          </a:p>
        </p:txBody>
      </p:sp>
    </p:spTree>
    <p:extLst>
      <p:ext uri="{BB962C8B-B14F-4D97-AF65-F5344CB8AC3E}">
        <p14:creationId xmlns:p14="http://schemas.microsoft.com/office/powerpoint/2010/main" val="5778457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lstStyle>
            <a:lvl1pPr>
              <a:defRPr/>
            </a:lvl1pPr>
          </a:lstStyle>
          <a:p>
            <a:r>
              <a:rPr lang="en-US"/>
              <a:t>Click to edit Master title style</a:t>
            </a:r>
          </a:p>
        </p:txBody>
      </p:sp>
      <p:sp>
        <p:nvSpPr>
          <p:cNvPr id="11" name="Content Placeholder 10"/>
          <p:cNvSpPr>
            <a:spLocks noGrp="1"/>
          </p:cNvSpPr>
          <p:nvPr>
            <p:ph sz="quarter" idx="2"/>
          </p:nvPr>
        </p:nvSpPr>
        <p:spPr>
          <a:xfrm>
            <a:off x="457200" y="2362200"/>
            <a:ext cx="3657600" cy="3886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Content Placeholder 12"/>
          <p:cNvSpPr>
            <a:spLocks noGrp="1"/>
          </p:cNvSpPr>
          <p:nvPr>
            <p:ph sz="quarter" idx="4"/>
          </p:nvPr>
        </p:nvSpPr>
        <p:spPr>
          <a:xfrm>
            <a:off x="4371975" y="2362200"/>
            <a:ext cx="3657600" cy="3886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a:r>
              <a:rPr lang="en-US"/>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a:r>
              <a:rPr lang="en-US"/>
              <a:t>Click to edit Master text styles</a:t>
            </a:r>
          </a:p>
        </p:txBody>
      </p:sp>
      <p:sp>
        <p:nvSpPr>
          <p:cNvPr id="7" name="Date Placeholder 13">
            <a:extLst>
              <a:ext uri="{FF2B5EF4-FFF2-40B4-BE49-F238E27FC236}">
                <a16:creationId xmlns:a16="http://schemas.microsoft.com/office/drawing/2014/main" id="{3CB79526-B83C-41DA-B560-8671A65C5E1C}"/>
              </a:ext>
            </a:extLst>
          </p:cNvPr>
          <p:cNvSpPr>
            <a:spLocks noGrp="1"/>
          </p:cNvSpPr>
          <p:nvPr>
            <p:ph type="dt" sz="half" idx="10"/>
          </p:nvPr>
        </p:nvSpPr>
        <p:spPr/>
        <p:txBody>
          <a:bodyPr/>
          <a:lstStyle>
            <a:lvl1pPr>
              <a:defRPr/>
            </a:lvl1pPr>
          </a:lstStyle>
          <a:p>
            <a:pPr>
              <a:defRPr/>
            </a:pPr>
            <a:fld id="{6C92AEBA-C0C9-42C4-9240-0FF4B9BABFB4}" type="datetimeFigureOut">
              <a:rPr lang="en-CA"/>
              <a:pPr>
                <a:defRPr/>
              </a:pPr>
              <a:t>2020-03-18</a:t>
            </a:fld>
            <a:endParaRPr lang="en-CA"/>
          </a:p>
        </p:txBody>
      </p:sp>
      <p:sp>
        <p:nvSpPr>
          <p:cNvPr id="8" name="Footer Placeholder 2">
            <a:extLst>
              <a:ext uri="{FF2B5EF4-FFF2-40B4-BE49-F238E27FC236}">
                <a16:creationId xmlns:a16="http://schemas.microsoft.com/office/drawing/2014/main" id="{332DB546-E983-4A19-BC94-EFF16571318B}"/>
              </a:ext>
            </a:extLst>
          </p:cNvPr>
          <p:cNvSpPr>
            <a:spLocks noGrp="1"/>
          </p:cNvSpPr>
          <p:nvPr>
            <p:ph type="ftr" sz="quarter" idx="11"/>
          </p:nvPr>
        </p:nvSpPr>
        <p:spPr/>
        <p:txBody>
          <a:bodyPr/>
          <a:lstStyle>
            <a:lvl1pPr>
              <a:defRPr/>
            </a:lvl1pPr>
          </a:lstStyle>
          <a:p>
            <a:pPr>
              <a:defRPr/>
            </a:pPr>
            <a:endParaRPr lang="en-CA"/>
          </a:p>
        </p:txBody>
      </p:sp>
      <p:sp>
        <p:nvSpPr>
          <p:cNvPr id="9" name="Slide Number Placeholder 22">
            <a:extLst>
              <a:ext uri="{FF2B5EF4-FFF2-40B4-BE49-F238E27FC236}">
                <a16:creationId xmlns:a16="http://schemas.microsoft.com/office/drawing/2014/main" id="{E848437C-25AC-4BB7-B4AD-862A35958BEC}"/>
              </a:ext>
            </a:extLst>
          </p:cNvPr>
          <p:cNvSpPr>
            <a:spLocks noGrp="1"/>
          </p:cNvSpPr>
          <p:nvPr>
            <p:ph type="sldNum" sz="quarter" idx="12"/>
          </p:nvPr>
        </p:nvSpPr>
        <p:spPr/>
        <p:txBody>
          <a:bodyPr/>
          <a:lstStyle>
            <a:lvl1pPr>
              <a:defRPr/>
            </a:lvl1pPr>
          </a:lstStyle>
          <a:p>
            <a:pPr>
              <a:defRPr/>
            </a:pPr>
            <a:fld id="{13373BD4-7D6B-449D-835D-976D7A7E3DE9}" type="slidenum">
              <a:rPr lang="en-CA" altLang="en-US"/>
              <a:pPr>
                <a:defRPr/>
              </a:pPr>
              <a:t>‹#›</a:t>
            </a:fld>
            <a:endParaRPr lang="en-CA" altLang="en-US"/>
          </a:p>
        </p:txBody>
      </p:sp>
    </p:spTree>
    <p:extLst>
      <p:ext uri="{BB962C8B-B14F-4D97-AF65-F5344CB8AC3E}">
        <p14:creationId xmlns:p14="http://schemas.microsoft.com/office/powerpoint/2010/main" val="28434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5">
            <a:extLst>
              <a:ext uri="{FF2B5EF4-FFF2-40B4-BE49-F238E27FC236}">
                <a16:creationId xmlns:a16="http://schemas.microsoft.com/office/drawing/2014/main" id="{EEABBE3E-5314-4DAF-8A69-2991F1030AF1}"/>
              </a:ext>
            </a:extLst>
          </p:cNvPr>
          <p:cNvSpPr>
            <a:spLocks noGrp="1"/>
          </p:cNvSpPr>
          <p:nvPr>
            <p:ph type="dt" sz="half" idx="10"/>
          </p:nvPr>
        </p:nvSpPr>
        <p:spPr/>
        <p:txBody>
          <a:bodyPr rtlCol="0"/>
          <a:lstStyle>
            <a:lvl1pPr>
              <a:defRPr/>
            </a:lvl1pPr>
          </a:lstStyle>
          <a:p>
            <a:pPr>
              <a:defRPr/>
            </a:pPr>
            <a:fld id="{216F9FA1-69EF-4295-89F1-0F473C97F647}" type="datetimeFigureOut">
              <a:rPr lang="en-CA"/>
              <a:pPr>
                <a:defRPr/>
              </a:pPr>
              <a:t>2020-03-18</a:t>
            </a:fld>
            <a:endParaRPr lang="en-CA"/>
          </a:p>
        </p:txBody>
      </p:sp>
      <p:sp>
        <p:nvSpPr>
          <p:cNvPr id="4" name="Slide Number Placeholder 6">
            <a:extLst>
              <a:ext uri="{FF2B5EF4-FFF2-40B4-BE49-F238E27FC236}">
                <a16:creationId xmlns:a16="http://schemas.microsoft.com/office/drawing/2014/main" id="{E9864FBE-A714-4D70-AD17-35C271CDF8CD}"/>
              </a:ext>
            </a:extLst>
          </p:cNvPr>
          <p:cNvSpPr>
            <a:spLocks noGrp="1"/>
          </p:cNvSpPr>
          <p:nvPr>
            <p:ph type="sldNum" sz="quarter" idx="11"/>
          </p:nvPr>
        </p:nvSpPr>
        <p:spPr/>
        <p:txBody>
          <a:bodyPr/>
          <a:lstStyle>
            <a:lvl1pPr>
              <a:defRPr/>
            </a:lvl1pPr>
          </a:lstStyle>
          <a:p>
            <a:pPr>
              <a:defRPr/>
            </a:pPr>
            <a:fld id="{94BC6093-CE73-4C7C-80D9-FAE25FF16445}" type="slidenum">
              <a:rPr lang="en-CA" altLang="en-US"/>
              <a:pPr>
                <a:defRPr/>
              </a:pPr>
              <a:t>‹#›</a:t>
            </a:fld>
            <a:endParaRPr lang="en-CA" altLang="en-US"/>
          </a:p>
        </p:txBody>
      </p:sp>
      <p:sp>
        <p:nvSpPr>
          <p:cNvPr id="5" name="Footer Placeholder 7">
            <a:extLst>
              <a:ext uri="{FF2B5EF4-FFF2-40B4-BE49-F238E27FC236}">
                <a16:creationId xmlns:a16="http://schemas.microsoft.com/office/drawing/2014/main" id="{33D00B9B-337A-4BAE-895F-B2BDE1C688D8}"/>
              </a:ext>
            </a:extLst>
          </p:cNvPr>
          <p:cNvSpPr>
            <a:spLocks noGrp="1"/>
          </p:cNvSpPr>
          <p:nvPr>
            <p:ph type="ftr" sz="quarter" idx="12"/>
          </p:nvPr>
        </p:nvSpPr>
        <p:spPr/>
        <p:txBody>
          <a:bodyPr rtlCol="0"/>
          <a:lstStyle>
            <a:lvl1pPr>
              <a:defRPr/>
            </a:lvl1pPr>
          </a:lstStyle>
          <a:p>
            <a:pPr>
              <a:defRPr/>
            </a:pPr>
            <a:endParaRPr lang="en-CA"/>
          </a:p>
        </p:txBody>
      </p:sp>
    </p:spTree>
    <p:extLst>
      <p:ext uri="{BB962C8B-B14F-4D97-AF65-F5344CB8AC3E}">
        <p14:creationId xmlns:p14="http://schemas.microsoft.com/office/powerpoint/2010/main" val="8924808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3">
            <a:extLst>
              <a:ext uri="{FF2B5EF4-FFF2-40B4-BE49-F238E27FC236}">
                <a16:creationId xmlns:a16="http://schemas.microsoft.com/office/drawing/2014/main" id="{A25E29B4-4CB5-4070-B7CC-A6A73970FD72}"/>
              </a:ext>
            </a:extLst>
          </p:cNvPr>
          <p:cNvSpPr>
            <a:spLocks noGrp="1"/>
          </p:cNvSpPr>
          <p:nvPr>
            <p:ph type="dt" sz="half" idx="10"/>
          </p:nvPr>
        </p:nvSpPr>
        <p:spPr/>
        <p:txBody>
          <a:bodyPr/>
          <a:lstStyle>
            <a:lvl1pPr>
              <a:defRPr/>
            </a:lvl1pPr>
          </a:lstStyle>
          <a:p>
            <a:pPr>
              <a:defRPr/>
            </a:pPr>
            <a:fld id="{13DD1F5C-5B09-4A43-AC71-7220D764B5FC}" type="datetimeFigureOut">
              <a:rPr lang="en-CA"/>
              <a:pPr>
                <a:defRPr/>
              </a:pPr>
              <a:t>2020-03-18</a:t>
            </a:fld>
            <a:endParaRPr lang="en-CA"/>
          </a:p>
        </p:txBody>
      </p:sp>
      <p:sp>
        <p:nvSpPr>
          <p:cNvPr id="3" name="Footer Placeholder 2">
            <a:extLst>
              <a:ext uri="{FF2B5EF4-FFF2-40B4-BE49-F238E27FC236}">
                <a16:creationId xmlns:a16="http://schemas.microsoft.com/office/drawing/2014/main" id="{0D7E23AF-7503-457C-A465-EB5A3A6580A3}"/>
              </a:ext>
            </a:extLst>
          </p:cNvPr>
          <p:cNvSpPr>
            <a:spLocks noGrp="1"/>
          </p:cNvSpPr>
          <p:nvPr>
            <p:ph type="ftr" sz="quarter" idx="11"/>
          </p:nvPr>
        </p:nvSpPr>
        <p:spPr/>
        <p:txBody>
          <a:bodyPr/>
          <a:lstStyle>
            <a:lvl1pPr>
              <a:defRPr/>
            </a:lvl1pPr>
          </a:lstStyle>
          <a:p>
            <a:pPr>
              <a:defRPr/>
            </a:pPr>
            <a:endParaRPr lang="en-CA"/>
          </a:p>
        </p:txBody>
      </p:sp>
      <p:sp>
        <p:nvSpPr>
          <p:cNvPr id="4" name="Slide Number Placeholder 22">
            <a:extLst>
              <a:ext uri="{FF2B5EF4-FFF2-40B4-BE49-F238E27FC236}">
                <a16:creationId xmlns:a16="http://schemas.microsoft.com/office/drawing/2014/main" id="{55595D64-936F-4261-8C68-AF4994E976A9}"/>
              </a:ext>
            </a:extLst>
          </p:cNvPr>
          <p:cNvSpPr>
            <a:spLocks noGrp="1"/>
          </p:cNvSpPr>
          <p:nvPr>
            <p:ph type="sldNum" sz="quarter" idx="12"/>
          </p:nvPr>
        </p:nvSpPr>
        <p:spPr/>
        <p:txBody>
          <a:bodyPr/>
          <a:lstStyle>
            <a:lvl1pPr>
              <a:defRPr/>
            </a:lvl1pPr>
          </a:lstStyle>
          <a:p>
            <a:pPr>
              <a:defRPr/>
            </a:pPr>
            <a:fld id="{137CBFFE-B6B7-4D85-8FF8-9D3F06A052C6}" type="slidenum">
              <a:rPr lang="en-CA" altLang="en-US"/>
              <a:pPr>
                <a:defRPr/>
              </a:pPr>
              <a:t>‹#›</a:t>
            </a:fld>
            <a:endParaRPr lang="en-CA" altLang="en-US"/>
          </a:p>
        </p:txBody>
      </p:sp>
    </p:spTree>
    <p:extLst>
      <p:ext uri="{BB962C8B-B14F-4D97-AF65-F5344CB8AC3E}">
        <p14:creationId xmlns:p14="http://schemas.microsoft.com/office/powerpoint/2010/main" val="7739840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Straight Connector 4">
            <a:extLst>
              <a:ext uri="{FF2B5EF4-FFF2-40B4-BE49-F238E27FC236}">
                <a16:creationId xmlns:a16="http://schemas.microsoft.com/office/drawing/2014/main" id="{EF47AF52-CC2B-43B5-8FC3-79BCBCA9D872}"/>
              </a:ext>
            </a:extLst>
          </p:cNvPr>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a:lstStyle/>
          <a:p>
            <a:pPr eaLnBrk="1" fontAlgn="auto" hangingPunct="1">
              <a:spcBef>
                <a:spcPts val="0"/>
              </a:spcBef>
              <a:spcAft>
                <a:spcPts val="0"/>
              </a:spcAft>
              <a:defRPr/>
            </a:pPr>
            <a:endParaRPr lang="en-US" dirty="0">
              <a:latin typeface="+mn-lt"/>
              <a:cs typeface="+mn-cs"/>
            </a:endParaRPr>
          </a:p>
        </p:txBody>
      </p:sp>
      <p:sp>
        <p:nvSpPr>
          <p:cNvPr id="6" name="Straight Connector 5">
            <a:extLst>
              <a:ext uri="{FF2B5EF4-FFF2-40B4-BE49-F238E27FC236}">
                <a16:creationId xmlns:a16="http://schemas.microsoft.com/office/drawing/2014/main" id="{DF6F8466-7CBA-4163-AA9A-A26DF127CC3D}"/>
              </a:ext>
            </a:extLst>
          </p:cNvPr>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a:lstStyle/>
          <a:p>
            <a:pPr eaLnBrk="1" fontAlgn="auto" hangingPunct="1">
              <a:spcBef>
                <a:spcPts val="0"/>
              </a:spcBef>
              <a:spcAft>
                <a:spcPts val="0"/>
              </a:spcAft>
              <a:defRPr/>
            </a:pPr>
            <a:endParaRPr lang="en-US" dirty="0">
              <a:latin typeface="+mn-lt"/>
              <a:cs typeface="+mn-cs"/>
            </a:endParaRPr>
          </a:p>
        </p:txBody>
      </p:sp>
      <p:sp>
        <p:nvSpPr>
          <p:cNvPr id="7" name="Straight Connector 16">
            <a:extLst>
              <a:ext uri="{FF2B5EF4-FFF2-40B4-BE49-F238E27FC236}">
                <a16:creationId xmlns:a16="http://schemas.microsoft.com/office/drawing/2014/main" id="{996B0C80-8347-45E3-9C5F-BCE83712D811}"/>
              </a:ext>
            </a:extLst>
          </p:cNvPr>
          <p:cNvSpPr>
            <a:spLocks noChangeShapeType="1"/>
          </p:cNvSpPr>
          <p:nvPr/>
        </p:nvSpPr>
        <p:spPr bwMode="auto">
          <a:xfrm>
            <a:off x="6192838" y="0"/>
            <a:ext cx="0" cy="6858000"/>
          </a:xfrm>
          <a:prstGeom prst="line">
            <a:avLst/>
          </a:prstGeom>
          <a:noFill/>
          <a:ln w="12700" algn="ctr">
            <a:solidFill>
              <a:schemeClr val="accent1"/>
            </a:solidFill>
            <a:round/>
            <a:headEnd/>
            <a:tailEnd/>
          </a:ln>
          <a:extLst>
            <a:ext uri="{909E8E84-426E-40DD-AFC4-6F175D3DCCD1}">
              <a14:hiddenFill xmlns:a14="http://schemas.microsoft.com/office/drawing/2010/main">
                <a:noFill/>
              </a14:hiddenFill>
            </a:ext>
          </a:extLst>
        </p:spPr>
        <p:txBody>
          <a:bodyPr/>
          <a:lstStyle/>
          <a:p>
            <a:endParaRPr lang="en-CA"/>
          </a:p>
        </p:txBody>
      </p:sp>
      <p:sp>
        <p:nvSpPr>
          <p:cNvPr id="8" name="Straight Connector 17">
            <a:extLst>
              <a:ext uri="{FF2B5EF4-FFF2-40B4-BE49-F238E27FC236}">
                <a16:creationId xmlns:a16="http://schemas.microsoft.com/office/drawing/2014/main" id="{6D2121CC-8EF7-496F-82B2-CB2DD222FFDC}"/>
              </a:ext>
            </a:extLst>
          </p:cNvPr>
          <p:cNvSpPr>
            <a:spLocks noChangeShapeType="1"/>
          </p:cNvSpPr>
          <p:nvPr/>
        </p:nvSpPr>
        <p:spPr bwMode="auto">
          <a:xfrm>
            <a:off x="8991600" y="0"/>
            <a:ext cx="0" cy="6858000"/>
          </a:xfrm>
          <a:prstGeom prst="line">
            <a:avLst/>
          </a:prstGeom>
          <a:noFill/>
          <a:ln w="19050" algn="ctr">
            <a:solidFill>
              <a:schemeClr val="accent1"/>
            </a:solidFill>
            <a:round/>
            <a:headEnd/>
            <a:tailEnd/>
          </a:ln>
          <a:extLst>
            <a:ext uri="{909E8E84-426E-40DD-AFC4-6F175D3DCCD1}">
              <a14:hiddenFill xmlns:a14="http://schemas.microsoft.com/office/drawing/2010/main">
                <a:noFill/>
              </a14:hiddenFill>
            </a:ext>
          </a:extLst>
        </p:spPr>
        <p:txBody>
          <a:bodyPr/>
          <a:lstStyle/>
          <a:p>
            <a:endParaRPr lang="en-CA"/>
          </a:p>
        </p:txBody>
      </p:sp>
      <p:sp>
        <p:nvSpPr>
          <p:cNvPr id="9" name="Rectangle 8">
            <a:extLst>
              <a:ext uri="{FF2B5EF4-FFF2-40B4-BE49-F238E27FC236}">
                <a16:creationId xmlns:a16="http://schemas.microsoft.com/office/drawing/2014/main" id="{31E5ED6F-0ECC-48EE-94A8-115BFB663D7F}"/>
              </a:ext>
            </a:extLst>
          </p:cNvPr>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0" name="Straight Connector 19">
            <a:extLst>
              <a:ext uri="{FF2B5EF4-FFF2-40B4-BE49-F238E27FC236}">
                <a16:creationId xmlns:a16="http://schemas.microsoft.com/office/drawing/2014/main" id="{30FADA12-8CDC-4323-817D-D1D749289B67}"/>
              </a:ext>
            </a:extLst>
          </p:cNvPr>
          <p:cNvSpPr>
            <a:spLocks noChangeShapeType="1"/>
          </p:cNvSpPr>
          <p:nvPr/>
        </p:nvSpPr>
        <p:spPr bwMode="auto">
          <a:xfrm>
            <a:off x="8915400" y="0"/>
            <a:ext cx="0" cy="6858000"/>
          </a:xfrm>
          <a:prstGeom prst="line">
            <a:avLst/>
          </a:prstGeom>
          <a:noFill/>
          <a:ln w="9525" algn="ctr">
            <a:solidFill>
              <a:schemeClr val="accent1"/>
            </a:solidFill>
            <a:round/>
            <a:headEnd/>
            <a:tailEnd/>
          </a:ln>
          <a:extLst>
            <a:ext uri="{909E8E84-426E-40DD-AFC4-6F175D3DCCD1}">
              <a14:hiddenFill xmlns:a14="http://schemas.microsoft.com/office/drawing/2010/main">
                <a:noFill/>
              </a14:hiddenFill>
            </a:ext>
          </a:extLst>
        </p:spPr>
        <p:txBody>
          <a:bodyPr/>
          <a:lstStyle/>
          <a:p>
            <a:endParaRPr lang="en-CA"/>
          </a:p>
        </p:txBody>
      </p:sp>
      <p:sp>
        <p:nvSpPr>
          <p:cNvPr id="11" name="Oval 10">
            <a:extLst>
              <a:ext uri="{FF2B5EF4-FFF2-40B4-BE49-F238E27FC236}">
                <a16:creationId xmlns:a16="http://schemas.microsoft.com/office/drawing/2014/main" id="{C74B6961-14D7-458C-B318-4BA22E5D9EFC}"/>
              </a:ext>
            </a:extLst>
          </p:cNvPr>
          <p:cNvSpPr/>
          <p:nvPr/>
        </p:nvSpPr>
        <p:spPr>
          <a:xfrm>
            <a:off x="8156575" y="5715000"/>
            <a:ext cx="549275" cy="549275"/>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2" name="Title 1"/>
          <p:cNvSpPr>
            <a:spLocks noGrp="1"/>
          </p:cNvSpPr>
          <p:nvPr>
            <p:ph type="title"/>
          </p:nvPr>
        </p:nvSpPr>
        <p:spPr>
          <a:xfrm rot="5400000">
            <a:off x="3371850" y="3200400"/>
            <a:ext cx="6309360" cy="457200"/>
          </a:xfrm>
        </p:spPr>
        <p:txBody>
          <a:bodyPr/>
          <a:lstStyle>
            <a:lvl1pPr algn="l">
              <a:buNone/>
              <a:defRPr sz="2000" b="1" cap="small" baseline="0"/>
            </a:lvl1pPr>
          </a:lstStyle>
          <a:p>
            <a:r>
              <a:rPr lang="en-US"/>
              <a:t>Click to edit Master title style</a:t>
            </a:r>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a:r>
              <a:rPr lang="en-US"/>
              <a:t>Click to edit Master text styles</a:t>
            </a:r>
          </a:p>
        </p:txBody>
      </p:sp>
      <p:sp>
        <p:nvSpPr>
          <p:cNvPr id="18" name="Content Placeholder 17"/>
          <p:cNvSpPr>
            <a:spLocks noGrp="1"/>
          </p:cNvSpPr>
          <p:nvPr>
            <p:ph sz="quarter" idx="1"/>
          </p:nvPr>
        </p:nvSpPr>
        <p:spPr>
          <a:xfrm>
            <a:off x="304800" y="274320"/>
            <a:ext cx="5638800" cy="632764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2" name="Date Placeholder 20">
            <a:extLst>
              <a:ext uri="{FF2B5EF4-FFF2-40B4-BE49-F238E27FC236}">
                <a16:creationId xmlns:a16="http://schemas.microsoft.com/office/drawing/2014/main" id="{9AC325FB-F6D4-41F9-B83C-B3D6FF3634E9}"/>
              </a:ext>
            </a:extLst>
          </p:cNvPr>
          <p:cNvSpPr>
            <a:spLocks noGrp="1"/>
          </p:cNvSpPr>
          <p:nvPr>
            <p:ph type="dt" sz="half" idx="10"/>
          </p:nvPr>
        </p:nvSpPr>
        <p:spPr/>
        <p:txBody>
          <a:bodyPr rtlCol="0"/>
          <a:lstStyle>
            <a:lvl1pPr>
              <a:defRPr/>
            </a:lvl1pPr>
          </a:lstStyle>
          <a:p>
            <a:pPr>
              <a:defRPr/>
            </a:pPr>
            <a:fld id="{8E4E466B-EB0A-4E1B-BB6D-80063513917B}" type="datetimeFigureOut">
              <a:rPr lang="en-CA"/>
              <a:pPr>
                <a:defRPr/>
              </a:pPr>
              <a:t>2020-03-18</a:t>
            </a:fld>
            <a:endParaRPr lang="en-CA"/>
          </a:p>
        </p:txBody>
      </p:sp>
      <p:sp>
        <p:nvSpPr>
          <p:cNvPr id="13" name="Slide Number Placeholder 21">
            <a:extLst>
              <a:ext uri="{FF2B5EF4-FFF2-40B4-BE49-F238E27FC236}">
                <a16:creationId xmlns:a16="http://schemas.microsoft.com/office/drawing/2014/main" id="{EED31C07-61FB-4885-952E-2A98E50FECC2}"/>
              </a:ext>
            </a:extLst>
          </p:cNvPr>
          <p:cNvSpPr>
            <a:spLocks noGrp="1"/>
          </p:cNvSpPr>
          <p:nvPr>
            <p:ph type="sldNum" sz="quarter" idx="11"/>
          </p:nvPr>
        </p:nvSpPr>
        <p:spPr/>
        <p:txBody>
          <a:bodyPr/>
          <a:lstStyle>
            <a:lvl1pPr>
              <a:defRPr/>
            </a:lvl1pPr>
          </a:lstStyle>
          <a:p>
            <a:pPr>
              <a:defRPr/>
            </a:pPr>
            <a:fld id="{EB845F1C-B350-4D9D-8BDF-FC70AEF821D8}" type="slidenum">
              <a:rPr lang="en-CA" altLang="en-US"/>
              <a:pPr>
                <a:defRPr/>
              </a:pPr>
              <a:t>‹#›</a:t>
            </a:fld>
            <a:endParaRPr lang="en-CA" altLang="en-US"/>
          </a:p>
        </p:txBody>
      </p:sp>
      <p:sp>
        <p:nvSpPr>
          <p:cNvPr id="14" name="Footer Placeholder 22">
            <a:extLst>
              <a:ext uri="{FF2B5EF4-FFF2-40B4-BE49-F238E27FC236}">
                <a16:creationId xmlns:a16="http://schemas.microsoft.com/office/drawing/2014/main" id="{5775974E-6317-4175-926D-21C4311C9EC4}"/>
              </a:ext>
            </a:extLst>
          </p:cNvPr>
          <p:cNvSpPr>
            <a:spLocks noGrp="1"/>
          </p:cNvSpPr>
          <p:nvPr>
            <p:ph type="ftr" sz="quarter" idx="12"/>
          </p:nvPr>
        </p:nvSpPr>
        <p:spPr/>
        <p:txBody>
          <a:bodyPr rtlCol="0"/>
          <a:lstStyle>
            <a:lvl1pPr>
              <a:defRPr/>
            </a:lvl1pPr>
          </a:lstStyle>
          <a:p>
            <a:pPr>
              <a:defRPr/>
            </a:pPr>
            <a:endParaRPr lang="en-CA"/>
          </a:p>
        </p:txBody>
      </p:sp>
    </p:spTree>
    <p:extLst>
      <p:ext uri="{BB962C8B-B14F-4D97-AF65-F5344CB8AC3E}">
        <p14:creationId xmlns:p14="http://schemas.microsoft.com/office/powerpoint/2010/main" val="1627004924"/>
      </p:ext>
    </p:extLst>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traight Connector 4">
            <a:extLst>
              <a:ext uri="{FF2B5EF4-FFF2-40B4-BE49-F238E27FC236}">
                <a16:creationId xmlns:a16="http://schemas.microsoft.com/office/drawing/2014/main" id="{BA5EA063-BDC4-4D14-969D-8F3268D37CC5}"/>
              </a:ext>
            </a:extLst>
          </p:cNvPr>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a:lstStyle/>
          <a:p>
            <a:pPr eaLnBrk="1" fontAlgn="auto" hangingPunct="1">
              <a:spcBef>
                <a:spcPts val="0"/>
              </a:spcBef>
              <a:spcAft>
                <a:spcPts val="0"/>
              </a:spcAft>
              <a:defRPr/>
            </a:pPr>
            <a:endParaRPr lang="en-US">
              <a:latin typeface="+mn-lt"/>
              <a:cs typeface="+mn-cs"/>
            </a:endParaRPr>
          </a:p>
        </p:txBody>
      </p:sp>
      <p:sp>
        <p:nvSpPr>
          <p:cNvPr id="6" name="Oval 5">
            <a:extLst>
              <a:ext uri="{FF2B5EF4-FFF2-40B4-BE49-F238E27FC236}">
                <a16:creationId xmlns:a16="http://schemas.microsoft.com/office/drawing/2014/main" id="{BBB083E1-7F3D-43AC-A26A-5F5BDC3B483C}"/>
              </a:ext>
            </a:extLst>
          </p:cNvPr>
          <p:cNvSpPr/>
          <p:nvPr/>
        </p:nvSpPr>
        <p:spPr>
          <a:xfrm>
            <a:off x="8156575" y="5715000"/>
            <a:ext cx="549275" cy="549275"/>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7" name="Straight Connector 16">
            <a:extLst>
              <a:ext uri="{FF2B5EF4-FFF2-40B4-BE49-F238E27FC236}">
                <a16:creationId xmlns:a16="http://schemas.microsoft.com/office/drawing/2014/main" id="{B9C2181C-73C4-4605-8707-A300F86F67E9}"/>
              </a:ext>
            </a:extLst>
          </p:cNvPr>
          <p:cNvSpPr>
            <a:spLocks noChangeShapeType="1"/>
          </p:cNvSpPr>
          <p:nvPr/>
        </p:nvSpPr>
        <p:spPr bwMode="auto">
          <a:xfrm>
            <a:off x="8991600" y="0"/>
            <a:ext cx="0" cy="685800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txBody>
          <a:bodyPr/>
          <a:lstStyle/>
          <a:p>
            <a:endParaRPr lang="en-CA"/>
          </a:p>
        </p:txBody>
      </p:sp>
      <p:sp>
        <p:nvSpPr>
          <p:cNvPr id="8" name="Rectangle 7">
            <a:extLst>
              <a:ext uri="{FF2B5EF4-FFF2-40B4-BE49-F238E27FC236}">
                <a16:creationId xmlns:a16="http://schemas.microsoft.com/office/drawing/2014/main" id="{295F4AB6-0188-49AF-BAA2-F4FDFCCF496C}"/>
              </a:ext>
            </a:extLst>
          </p:cNvPr>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9" name="Straight Connector 18">
            <a:extLst>
              <a:ext uri="{FF2B5EF4-FFF2-40B4-BE49-F238E27FC236}">
                <a16:creationId xmlns:a16="http://schemas.microsoft.com/office/drawing/2014/main" id="{1C7C69A7-B116-48AC-A960-675216D8E39C}"/>
              </a:ext>
            </a:extLst>
          </p:cNvPr>
          <p:cNvSpPr>
            <a:spLocks noChangeShapeType="1"/>
          </p:cNvSpPr>
          <p:nvPr/>
        </p:nvSpPr>
        <p:spPr bwMode="auto">
          <a:xfrm>
            <a:off x="8915400" y="0"/>
            <a:ext cx="0" cy="6858000"/>
          </a:xfrm>
          <a:prstGeom prst="line">
            <a:avLst/>
          </a:prstGeom>
          <a:noFill/>
          <a:ln w="9525" algn="ctr">
            <a:solidFill>
              <a:schemeClr val="accent1"/>
            </a:solidFill>
            <a:round/>
            <a:headEnd/>
            <a:tailEnd/>
          </a:ln>
          <a:extLst>
            <a:ext uri="{909E8E84-426E-40DD-AFC4-6F175D3DCCD1}">
              <a14:hiddenFill xmlns:a14="http://schemas.microsoft.com/office/drawing/2010/main">
                <a:noFill/>
              </a14:hiddenFill>
            </a:ext>
          </a:extLst>
        </p:spPr>
        <p:txBody>
          <a:bodyPr/>
          <a:lstStyle/>
          <a:p>
            <a:endParaRPr lang="en-CA"/>
          </a:p>
        </p:txBody>
      </p:sp>
      <p:sp>
        <p:nvSpPr>
          <p:cNvPr id="10" name="Straight Connector 9">
            <a:extLst>
              <a:ext uri="{FF2B5EF4-FFF2-40B4-BE49-F238E27FC236}">
                <a16:creationId xmlns:a16="http://schemas.microsoft.com/office/drawing/2014/main" id="{D575B706-42AC-4DAE-9E43-92A00226C12B}"/>
              </a:ext>
            </a:extLst>
          </p:cNvPr>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a:lstStyle/>
          <a:p>
            <a:pPr eaLnBrk="1" fontAlgn="auto" hangingPunct="1">
              <a:spcBef>
                <a:spcPts val="0"/>
              </a:spcBef>
              <a:spcAft>
                <a:spcPts val="0"/>
              </a:spcAft>
              <a:defRPr/>
            </a:pPr>
            <a:endParaRPr lang="en-US" dirty="0">
              <a:latin typeface="+mn-lt"/>
              <a:cs typeface="+mn-cs"/>
            </a:endParaRPr>
          </a:p>
        </p:txBody>
      </p:sp>
      <p:sp>
        <p:nvSpPr>
          <p:cNvPr id="11" name="Straight Connector 20">
            <a:extLst>
              <a:ext uri="{FF2B5EF4-FFF2-40B4-BE49-F238E27FC236}">
                <a16:creationId xmlns:a16="http://schemas.microsoft.com/office/drawing/2014/main" id="{A50CED2D-5166-4261-9DD2-1C7E2B049A44}"/>
              </a:ext>
            </a:extLst>
          </p:cNvPr>
          <p:cNvSpPr>
            <a:spLocks noChangeShapeType="1"/>
          </p:cNvSpPr>
          <p:nvPr/>
        </p:nvSpPr>
        <p:spPr bwMode="auto">
          <a:xfrm>
            <a:off x="6192838" y="0"/>
            <a:ext cx="0" cy="6858000"/>
          </a:xfrm>
          <a:prstGeom prst="line">
            <a:avLst/>
          </a:prstGeom>
          <a:noFill/>
          <a:ln w="12700" algn="ctr">
            <a:solidFill>
              <a:schemeClr val="accent1"/>
            </a:solidFill>
            <a:round/>
            <a:headEnd/>
            <a:tailEnd/>
          </a:ln>
          <a:extLst>
            <a:ext uri="{909E8E84-426E-40DD-AFC4-6F175D3DCCD1}">
              <a14:hiddenFill xmlns:a14="http://schemas.microsoft.com/office/drawing/2010/main">
                <a:noFill/>
              </a14:hiddenFill>
            </a:ext>
          </a:extLst>
        </p:spPr>
        <p:txBody>
          <a:bodyPr/>
          <a:lstStyle/>
          <a:p>
            <a:endParaRPr lang="en-CA"/>
          </a:p>
        </p:txBody>
      </p:sp>
      <p:sp>
        <p:nvSpPr>
          <p:cNvPr id="2" name="Title 1"/>
          <p:cNvSpPr>
            <a:spLocks noGrp="1"/>
          </p:cNvSpPr>
          <p:nvPr>
            <p:ph type="title"/>
          </p:nvPr>
        </p:nvSpPr>
        <p:spPr>
          <a:xfrm rot="5400000">
            <a:off x="3350133" y="3200400"/>
            <a:ext cx="6309360" cy="457200"/>
          </a:xfrm>
        </p:spPr>
        <p:txBody>
          <a:bodyPr/>
          <a:lstStyle>
            <a:lvl1pPr algn="l">
              <a:buNone/>
              <a:defRPr sz="2000" b="1"/>
            </a:lvl1pPr>
          </a:lstStyle>
          <a:p>
            <a:r>
              <a:rPr lang="en-US"/>
              <a:t>Click to edit Master title style</a:t>
            </a:r>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ormAutofit/>
          </a:bodyPr>
          <a:lstStyle>
            <a:lvl1pPr marL="0" indent="0">
              <a:buNone/>
              <a:defRPr sz="3200"/>
            </a:lvl1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spcCol="274320" rtlCol="0" fromWordArt="0" forceAA="0">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a:r>
              <a:rPr lang="en-US"/>
              <a:t>Click to edit Master text styles</a:t>
            </a:r>
          </a:p>
        </p:txBody>
      </p:sp>
      <p:sp>
        <p:nvSpPr>
          <p:cNvPr id="12" name="Date Placeholder 16">
            <a:extLst>
              <a:ext uri="{FF2B5EF4-FFF2-40B4-BE49-F238E27FC236}">
                <a16:creationId xmlns:a16="http://schemas.microsoft.com/office/drawing/2014/main" id="{A220A3C8-1411-4355-BB4D-6BD9F7F53CA3}"/>
              </a:ext>
            </a:extLst>
          </p:cNvPr>
          <p:cNvSpPr>
            <a:spLocks noGrp="1"/>
          </p:cNvSpPr>
          <p:nvPr>
            <p:ph type="dt" sz="half" idx="10"/>
          </p:nvPr>
        </p:nvSpPr>
        <p:spPr/>
        <p:txBody>
          <a:bodyPr rtlCol="0"/>
          <a:lstStyle>
            <a:lvl1pPr>
              <a:defRPr/>
            </a:lvl1pPr>
          </a:lstStyle>
          <a:p>
            <a:pPr>
              <a:defRPr/>
            </a:pPr>
            <a:fld id="{4325F8A2-14C5-459A-BF24-3DED35ABB284}" type="datetimeFigureOut">
              <a:rPr lang="en-CA"/>
              <a:pPr>
                <a:defRPr/>
              </a:pPr>
              <a:t>2020-03-18</a:t>
            </a:fld>
            <a:endParaRPr lang="en-CA"/>
          </a:p>
        </p:txBody>
      </p:sp>
      <p:sp>
        <p:nvSpPr>
          <p:cNvPr id="13" name="Slide Number Placeholder 17">
            <a:extLst>
              <a:ext uri="{FF2B5EF4-FFF2-40B4-BE49-F238E27FC236}">
                <a16:creationId xmlns:a16="http://schemas.microsoft.com/office/drawing/2014/main" id="{0B8C18C2-DDA4-4767-A6CE-0237E7FDE678}"/>
              </a:ext>
            </a:extLst>
          </p:cNvPr>
          <p:cNvSpPr>
            <a:spLocks noGrp="1"/>
          </p:cNvSpPr>
          <p:nvPr>
            <p:ph type="sldNum" sz="quarter" idx="11"/>
          </p:nvPr>
        </p:nvSpPr>
        <p:spPr/>
        <p:txBody>
          <a:bodyPr/>
          <a:lstStyle>
            <a:lvl1pPr>
              <a:defRPr/>
            </a:lvl1pPr>
          </a:lstStyle>
          <a:p>
            <a:pPr>
              <a:defRPr/>
            </a:pPr>
            <a:fld id="{40023F00-5A77-4189-AAB0-834DB560D815}" type="slidenum">
              <a:rPr lang="en-CA" altLang="en-US"/>
              <a:pPr>
                <a:defRPr/>
              </a:pPr>
              <a:t>‹#›</a:t>
            </a:fld>
            <a:endParaRPr lang="en-CA" altLang="en-US"/>
          </a:p>
        </p:txBody>
      </p:sp>
      <p:sp>
        <p:nvSpPr>
          <p:cNvPr id="14" name="Footer Placeholder 20">
            <a:extLst>
              <a:ext uri="{FF2B5EF4-FFF2-40B4-BE49-F238E27FC236}">
                <a16:creationId xmlns:a16="http://schemas.microsoft.com/office/drawing/2014/main" id="{14799CA5-9AC0-467D-97EB-246EF9E80B35}"/>
              </a:ext>
            </a:extLst>
          </p:cNvPr>
          <p:cNvSpPr>
            <a:spLocks noGrp="1"/>
          </p:cNvSpPr>
          <p:nvPr>
            <p:ph type="ftr" sz="quarter" idx="12"/>
          </p:nvPr>
        </p:nvSpPr>
        <p:spPr/>
        <p:txBody>
          <a:bodyPr rtlCol="0"/>
          <a:lstStyle>
            <a:lvl1pPr>
              <a:defRPr/>
            </a:lvl1pPr>
          </a:lstStyle>
          <a:p>
            <a:pPr>
              <a:defRPr/>
            </a:pPr>
            <a:endParaRPr lang="en-CA"/>
          </a:p>
        </p:txBody>
      </p:sp>
    </p:spTree>
    <p:extLst>
      <p:ext uri="{BB962C8B-B14F-4D97-AF65-F5344CB8AC3E}">
        <p14:creationId xmlns:p14="http://schemas.microsoft.com/office/powerpoint/2010/main" val="9820035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Straight Connector 15">
            <a:extLst>
              <a:ext uri="{FF2B5EF4-FFF2-40B4-BE49-F238E27FC236}">
                <a16:creationId xmlns:a16="http://schemas.microsoft.com/office/drawing/2014/main" id="{B3363F65-7DE4-4F0D-B671-BE7EA9EA5E2B}"/>
              </a:ext>
            </a:extLst>
          </p:cNvPr>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a:lstStyle/>
          <a:p>
            <a:pPr eaLnBrk="1" fontAlgn="auto" hangingPunct="1">
              <a:spcBef>
                <a:spcPts val="0"/>
              </a:spcBef>
              <a:spcAft>
                <a:spcPts val="0"/>
              </a:spcAft>
              <a:defRPr/>
            </a:pPr>
            <a:endParaRPr lang="en-US" dirty="0">
              <a:latin typeface="+mn-lt"/>
              <a:cs typeface="+mn-cs"/>
            </a:endParaRPr>
          </a:p>
        </p:txBody>
      </p:sp>
      <p:sp>
        <p:nvSpPr>
          <p:cNvPr id="22" name="Title Placeholder 21">
            <a:extLst>
              <a:ext uri="{FF2B5EF4-FFF2-40B4-BE49-F238E27FC236}">
                <a16:creationId xmlns:a16="http://schemas.microsoft.com/office/drawing/2014/main" id="{A7E5D319-C2A3-4B66-BB9B-4BD1E35E286C}"/>
              </a:ext>
            </a:extLst>
          </p:cNvPr>
          <p:cNvSpPr>
            <a:spLocks noGrp="1"/>
          </p:cNvSpPr>
          <p:nvPr>
            <p:ph type="title"/>
          </p:nvPr>
        </p:nvSpPr>
        <p:spPr>
          <a:xfrm>
            <a:off x="457200" y="274638"/>
            <a:ext cx="7467600" cy="1143000"/>
          </a:xfrm>
          <a:prstGeom prst="rect">
            <a:avLst/>
          </a:prstGeom>
        </p:spPr>
        <p:txBody>
          <a:bodyPr vert="horz" anchor="b">
            <a:normAutofit/>
          </a:bodyPr>
          <a:lstStyle/>
          <a:p>
            <a:r>
              <a:rPr lang="en-US"/>
              <a:t>Click to edit Master title style</a:t>
            </a:r>
          </a:p>
        </p:txBody>
      </p:sp>
      <p:sp>
        <p:nvSpPr>
          <p:cNvPr id="1028" name="Text Placeholder 12">
            <a:extLst>
              <a:ext uri="{FF2B5EF4-FFF2-40B4-BE49-F238E27FC236}">
                <a16:creationId xmlns:a16="http://schemas.microsoft.com/office/drawing/2014/main" id="{8C3E6A2A-AD17-4C97-8926-B65B8FBF7F07}"/>
              </a:ext>
            </a:extLst>
          </p:cNvPr>
          <p:cNvSpPr>
            <a:spLocks noGrp="1"/>
          </p:cNvSpPr>
          <p:nvPr>
            <p:ph type="body" idx="1"/>
          </p:nvPr>
        </p:nvSpPr>
        <p:spPr bwMode="auto">
          <a:xfrm>
            <a:off x="457200" y="1600200"/>
            <a:ext cx="7467600" cy="4873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4" name="Date Placeholder 13">
            <a:extLst>
              <a:ext uri="{FF2B5EF4-FFF2-40B4-BE49-F238E27FC236}">
                <a16:creationId xmlns:a16="http://schemas.microsoft.com/office/drawing/2014/main" id="{7B5FF2F0-0E18-4716-AC6D-667787912CF8}"/>
              </a:ext>
            </a:extLst>
          </p:cNvPr>
          <p:cNvSpPr>
            <a:spLocks noGrp="1"/>
          </p:cNvSpPr>
          <p:nvPr>
            <p:ph type="dt" sz="half" idx="2"/>
          </p:nvPr>
        </p:nvSpPr>
        <p:spPr>
          <a:xfrm rot="5400000">
            <a:off x="7589045" y="1081881"/>
            <a:ext cx="2011362" cy="384175"/>
          </a:xfrm>
          <a:prstGeom prst="rect">
            <a:avLst/>
          </a:prstGeom>
        </p:spPr>
        <p:txBody>
          <a:bodyPr vert="horz" anchor="ctr" anchorCtr="0"/>
          <a:lstStyle>
            <a:lvl1pPr algn="r" eaLnBrk="1" fontAlgn="auto" latinLnBrk="0" hangingPunct="1">
              <a:spcBef>
                <a:spcPts val="0"/>
              </a:spcBef>
              <a:spcAft>
                <a:spcPts val="0"/>
              </a:spcAft>
              <a:defRPr kumimoji="0" sz="1200">
                <a:solidFill>
                  <a:schemeClr val="tx2"/>
                </a:solidFill>
                <a:latin typeface="+mn-lt"/>
                <a:cs typeface="+mn-cs"/>
              </a:defRPr>
            </a:lvl1pPr>
          </a:lstStyle>
          <a:p>
            <a:pPr>
              <a:defRPr/>
            </a:pPr>
            <a:fld id="{C7B00B6B-F7B3-4F61-89F4-C4F610C0170F}" type="datetimeFigureOut">
              <a:rPr lang="en-CA"/>
              <a:pPr>
                <a:defRPr/>
              </a:pPr>
              <a:t>2020-03-18</a:t>
            </a:fld>
            <a:endParaRPr lang="en-CA"/>
          </a:p>
        </p:txBody>
      </p:sp>
      <p:sp>
        <p:nvSpPr>
          <p:cNvPr id="3" name="Footer Placeholder 2">
            <a:extLst>
              <a:ext uri="{FF2B5EF4-FFF2-40B4-BE49-F238E27FC236}">
                <a16:creationId xmlns:a16="http://schemas.microsoft.com/office/drawing/2014/main" id="{D405176F-0492-420E-A226-7875C417FAD9}"/>
              </a:ext>
            </a:extLst>
          </p:cNvPr>
          <p:cNvSpPr>
            <a:spLocks noGrp="1"/>
          </p:cNvSpPr>
          <p:nvPr>
            <p:ph type="ftr" sz="quarter" idx="3"/>
          </p:nvPr>
        </p:nvSpPr>
        <p:spPr>
          <a:xfrm rot="5400000">
            <a:off x="6989763" y="3736975"/>
            <a:ext cx="3200400" cy="365125"/>
          </a:xfrm>
          <a:prstGeom prst="rect">
            <a:avLst/>
          </a:prstGeom>
        </p:spPr>
        <p:txBody>
          <a:bodyPr vert="horz" anchor="ctr" anchorCtr="0"/>
          <a:lstStyle>
            <a:lvl1pPr algn="l" eaLnBrk="1" fontAlgn="auto" latinLnBrk="0" hangingPunct="1">
              <a:spcBef>
                <a:spcPts val="0"/>
              </a:spcBef>
              <a:spcAft>
                <a:spcPts val="0"/>
              </a:spcAft>
              <a:defRPr kumimoji="0" sz="1200">
                <a:solidFill>
                  <a:schemeClr val="tx2"/>
                </a:solidFill>
                <a:latin typeface="+mn-lt"/>
                <a:cs typeface="+mn-cs"/>
              </a:defRPr>
            </a:lvl1pPr>
          </a:lstStyle>
          <a:p>
            <a:pPr>
              <a:defRPr/>
            </a:pPr>
            <a:endParaRPr lang="en-CA"/>
          </a:p>
        </p:txBody>
      </p:sp>
      <p:sp>
        <p:nvSpPr>
          <p:cNvPr id="7" name="Straight Connector 6">
            <a:extLst>
              <a:ext uri="{FF2B5EF4-FFF2-40B4-BE49-F238E27FC236}">
                <a16:creationId xmlns:a16="http://schemas.microsoft.com/office/drawing/2014/main" id="{2C98BBBF-EA68-413D-81C9-B24E94D2E56D}"/>
              </a:ext>
            </a:extLst>
          </p:cNvPr>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a:lstStyle/>
          <a:p>
            <a:pPr eaLnBrk="1" fontAlgn="auto" hangingPunct="1">
              <a:spcBef>
                <a:spcPts val="0"/>
              </a:spcBef>
              <a:spcAft>
                <a:spcPts val="0"/>
              </a:spcAft>
              <a:defRPr/>
            </a:pPr>
            <a:endParaRPr lang="en-US">
              <a:latin typeface="+mn-lt"/>
              <a:cs typeface="+mn-cs"/>
            </a:endParaRPr>
          </a:p>
        </p:txBody>
      </p:sp>
      <p:sp>
        <p:nvSpPr>
          <p:cNvPr id="1032" name="Straight Connector 8">
            <a:extLst>
              <a:ext uri="{FF2B5EF4-FFF2-40B4-BE49-F238E27FC236}">
                <a16:creationId xmlns:a16="http://schemas.microsoft.com/office/drawing/2014/main" id="{7FE09488-DBB6-4570-8E1B-9B6C098C7B07}"/>
              </a:ext>
            </a:extLst>
          </p:cNvPr>
          <p:cNvSpPr>
            <a:spLocks noChangeShapeType="1"/>
          </p:cNvSpPr>
          <p:nvPr/>
        </p:nvSpPr>
        <p:spPr bwMode="auto">
          <a:xfrm>
            <a:off x="8991600" y="0"/>
            <a:ext cx="0" cy="6858000"/>
          </a:xfrm>
          <a:prstGeom prst="line">
            <a:avLst/>
          </a:prstGeom>
          <a:noFill/>
          <a:ln w="19050" algn="ctr">
            <a:solidFill>
              <a:schemeClr val="accent1"/>
            </a:solidFill>
            <a:round/>
            <a:headEnd/>
            <a:tailEnd/>
          </a:ln>
          <a:extLst>
            <a:ext uri="{909E8E84-426E-40DD-AFC4-6F175D3DCCD1}">
              <a14:hiddenFill xmlns:a14="http://schemas.microsoft.com/office/drawing/2010/main">
                <a:noFill/>
              </a14:hiddenFill>
            </a:ext>
          </a:extLst>
        </p:spPr>
        <p:txBody>
          <a:bodyPr/>
          <a:lstStyle/>
          <a:p>
            <a:endParaRPr lang="en-CA"/>
          </a:p>
        </p:txBody>
      </p:sp>
      <p:sp>
        <p:nvSpPr>
          <p:cNvPr id="10" name="Rectangle 9">
            <a:extLst>
              <a:ext uri="{FF2B5EF4-FFF2-40B4-BE49-F238E27FC236}">
                <a16:creationId xmlns:a16="http://schemas.microsoft.com/office/drawing/2014/main" id="{3C6CCE9B-40BB-430D-9C13-7A1EEE04029B}"/>
              </a:ext>
            </a:extLst>
          </p:cNvPr>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034" name="Straight Connector 10">
            <a:extLst>
              <a:ext uri="{FF2B5EF4-FFF2-40B4-BE49-F238E27FC236}">
                <a16:creationId xmlns:a16="http://schemas.microsoft.com/office/drawing/2014/main" id="{79A763C3-96A1-4214-9F51-7D29CA389EDA}"/>
              </a:ext>
            </a:extLst>
          </p:cNvPr>
          <p:cNvSpPr>
            <a:spLocks noChangeShapeType="1"/>
          </p:cNvSpPr>
          <p:nvPr/>
        </p:nvSpPr>
        <p:spPr bwMode="auto">
          <a:xfrm>
            <a:off x="8915400" y="0"/>
            <a:ext cx="0" cy="6858000"/>
          </a:xfrm>
          <a:prstGeom prst="line">
            <a:avLst/>
          </a:prstGeom>
          <a:noFill/>
          <a:ln w="9525" algn="ctr">
            <a:solidFill>
              <a:schemeClr val="accent1"/>
            </a:solidFill>
            <a:round/>
            <a:headEnd/>
            <a:tailEnd/>
          </a:ln>
          <a:extLst>
            <a:ext uri="{909E8E84-426E-40DD-AFC4-6F175D3DCCD1}">
              <a14:hiddenFill xmlns:a14="http://schemas.microsoft.com/office/drawing/2010/main">
                <a:noFill/>
              </a14:hiddenFill>
            </a:ext>
          </a:extLst>
        </p:spPr>
        <p:txBody>
          <a:bodyPr/>
          <a:lstStyle/>
          <a:p>
            <a:endParaRPr lang="en-CA"/>
          </a:p>
        </p:txBody>
      </p:sp>
      <p:sp>
        <p:nvSpPr>
          <p:cNvPr id="12" name="Oval 11">
            <a:extLst>
              <a:ext uri="{FF2B5EF4-FFF2-40B4-BE49-F238E27FC236}">
                <a16:creationId xmlns:a16="http://schemas.microsoft.com/office/drawing/2014/main" id="{A63E7198-448A-40F4-88B0-5842E956F43D}"/>
              </a:ext>
            </a:extLst>
          </p:cNvPr>
          <p:cNvSpPr/>
          <p:nvPr/>
        </p:nvSpPr>
        <p:spPr>
          <a:xfrm>
            <a:off x="8156575" y="5715000"/>
            <a:ext cx="549275" cy="549275"/>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23" name="Slide Number Placeholder 22">
            <a:extLst>
              <a:ext uri="{FF2B5EF4-FFF2-40B4-BE49-F238E27FC236}">
                <a16:creationId xmlns:a16="http://schemas.microsoft.com/office/drawing/2014/main" id="{0490BE41-8AE4-4033-AAEF-A4D5AD73B396}"/>
              </a:ext>
            </a:extLst>
          </p:cNvPr>
          <p:cNvSpPr>
            <a:spLocks noGrp="1"/>
          </p:cNvSpPr>
          <p:nvPr>
            <p:ph type="sldNum" sz="quarter" idx="4"/>
          </p:nvPr>
        </p:nvSpPr>
        <p:spPr>
          <a:xfrm>
            <a:off x="8129588" y="5734050"/>
            <a:ext cx="609600" cy="520700"/>
          </a:xfrm>
          <a:prstGeom prst="rect">
            <a:avLst/>
          </a:prstGeom>
        </p:spPr>
        <p:txBody>
          <a:bodyPr vert="horz" wrap="square" lIns="91440" tIns="45720" rIns="91440" bIns="45720" numCol="1" anchor="ctr" anchorCtr="0" compatLnSpc="1">
            <a:prstTxWarp prst="textNoShape">
              <a:avLst/>
            </a:prstTxWarp>
          </a:bodyPr>
          <a:lstStyle>
            <a:lvl1pPr algn="ctr" eaLnBrk="1" hangingPunct="1">
              <a:defRPr sz="1400" b="1">
                <a:solidFill>
                  <a:srgbClr val="FFFFFF"/>
                </a:solidFill>
                <a:latin typeface="Century Schoolbook" panose="02040604050505020304" pitchFamily="18" charset="0"/>
              </a:defRPr>
            </a:lvl1pPr>
          </a:lstStyle>
          <a:p>
            <a:pPr>
              <a:defRPr/>
            </a:pPr>
            <a:fld id="{7DE88467-4053-4117-BB4C-1959EF0E63A4}" type="slidenum">
              <a:rPr lang="en-CA" altLang="en-US"/>
              <a:pPr>
                <a:defRPr/>
              </a:pPr>
              <a:t>‹#›</a:t>
            </a:fld>
            <a:endParaRPr lang="en-CA" altLang="en-US"/>
          </a:p>
        </p:txBody>
      </p:sp>
    </p:spTree>
  </p:cSld>
  <p:clrMap bg1="lt1" tx1="dk1" bg2="lt2" tx2="dk2" accent1="accent1" accent2="accent2" accent3="accent3" accent4="accent4" accent5="accent5" accent6="accent6" hlink="hlink" folHlink="folHlink"/>
  <p:sldLayoutIdLst>
    <p:sldLayoutId id="2147483768" r:id="rId1"/>
    <p:sldLayoutId id="2147483769" r:id="rId2"/>
    <p:sldLayoutId id="2147483770" r:id="rId3"/>
    <p:sldLayoutId id="2147483763" r:id="rId4"/>
    <p:sldLayoutId id="2147483764" r:id="rId5"/>
    <p:sldLayoutId id="2147483771" r:id="rId6"/>
    <p:sldLayoutId id="2147483765" r:id="rId7"/>
    <p:sldLayoutId id="2147483772" r:id="rId8"/>
    <p:sldLayoutId id="2147483773" r:id="rId9"/>
    <p:sldLayoutId id="2147483766" r:id="rId10"/>
    <p:sldLayoutId id="2147483767" r:id="rId11"/>
  </p:sldLayoutIdLst>
  <p:txStyles>
    <p:titleStyle>
      <a:lvl1pPr algn="l" rtl="0" eaLnBrk="0" fontAlgn="base" hangingPunct="0">
        <a:spcBef>
          <a:spcPct val="0"/>
        </a:spcBef>
        <a:spcAft>
          <a:spcPct val="0"/>
        </a:spcAft>
        <a:defRPr sz="3000" kern="1200" cap="small">
          <a:solidFill>
            <a:schemeClr val="tx2"/>
          </a:solidFill>
          <a:latin typeface="+mj-lt"/>
          <a:ea typeface="+mj-ea"/>
          <a:cs typeface="+mj-cs"/>
        </a:defRPr>
      </a:lvl1pPr>
      <a:lvl2pPr algn="l" rtl="0" eaLnBrk="0" fontAlgn="base" hangingPunct="0">
        <a:spcBef>
          <a:spcPct val="0"/>
        </a:spcBef>
        <a:spcAft>
          <a:spcPct val="0"/>
        </a:spcAft>
        <a:defRPr sz="3000">
          <a:solidFill>
            <a:schemeClr val="tx2"/>
          </a:solidFill>
          <a:latin typeface="Century Schoolbook" panose="02040604050505020304" pitchFamily="18" charset="0"/>
        </a:defRPr>
      </a:lvl2pPr>
      <a:lvl3pPr algn="l" rtl="0" eaLnBrk="0" fontAlgn="base" hangingPunct="0">
        <a:spcBef>
          <a:spcPct val="0"/>
        </a:spcBef>
        <a:spcAft>
          <a:spcPct val="0"/>
        </a:spcAft>
        <a:defRPr sz="3000">
          <a:solidFill>
            <a:schemeClr val="tx2"/>
          </a:solidFill>
          <a:latin typeface="Century Schoolbook" panose="02040604050505020304" pitchFamily="18" charset="0"/>
        </a:defRPr>
      </a:lvl3pPr>
      <a:lvl4pPr algn="l" rtl="0" eaLnBrk="0" fontAlgn="base" hangingPunct="0">
        <a:spcBef>
          <a:spcPct val="0"/>
        </a:spcBef>
        <a:spcAft>
          <a:spcPct val="0"/>
        </a:spcAft>
        <a:defRPr sz="3000">
          <a:solidFill>
            <a:schemeClr val="tx2"/>
          </a:solidFill>
          <a:latin typeface="Century Schoolbook" panose="02040604050505020304" pitchFamily="18" charset="0"/>
        </a:defRPr>
      </a:lvl4pPr>
      <a:lvl5pPr algn="l" rtl="0" eaLnBrk="0" fontAlgn="base" hangingPunct="0">
        <a:spcBef>
          <a:spcPct val="0"/>
        </a:spcBef>
        <a:spcAft>
          <a:spcPct val="0"/>
        </a:spcAft>
        <a:defRPr sz="3000">
          <a:solidFill>
            <a:schemeClr val="tx2"/>
          </a:solidFill>
          <a:latin typeface="Century Schoolbook" panose="02040604050505020304" pitchFamily="18" charset="0"/>
        </a:defRPr>
      </a:lvl5pPr>
      <a:lvl6pPr marL="457200" algn="l" rtl="0" fontAlgn="base">
        <a:spcBef>
          <a:spcPct val="0"/>
        </a:spcBef>
        <a:spcAft>
          <a:spcPct val="0"/>
        </a:spcAft>
        <a:defRPr sz="3000">
          <a:solidFill>
            <a:schemeClr val="tx2"/>
          </a:solidFill>
          <a:latin typeface="Century Schoolbook" panose="02040604050505020304" pitchFamily="18" charset="0"/>
        </a:defRPr>
      </a:lvl6pPr>
      <a:lvl7pPr marL="914400" algn="l" rtl="0" fontAlgn="base">
        <a:spcBef>
          <a:spcPct val="0"/>
        </a:spcBef>
        <a:spcAft>
          <a:spcPct val="0"/>
        </a:spcAft>
        <a:defRPr sz="3000">
          <a:solidFill>
            <a:schemeClr val="tx2"/>
          </a:solidFill>
          <a:latin typeface="Century Schoolbook" panose="02040604050505020304" pitchFamily="18" charset="0"/>
        </a:defRPr>
      </a:lvl7pPr>
      <a:lvl8pPr marL="1371600" algn="l" rtl="0" fontAlgn="base">
        <a:spcBef>
          <a:spcPct val="0"/>
        </a:spcBef>
        <a:spcAft>
          <a:spcPct val="0"/>
        </a:spcAft>
        <a:defRPr sz="3000">
          <a:solidFill>
            <a:schemeClr val="tx2"/>
          </a:solidFill>
          <a:latin typeface="Century Schoolbook" panose="02040604050505020304" pitchFamily="18" charset="0"/>
        </a:defRPr>
      </a:lvl8pPr>
      <a:lvl9pPr marL="1828800" algn="l" rtl="0" fontAlgn="base">
        <a:spcBef>
          <a:spcPct val="0"/>
        </a:spcBef>
        <a:spcAft>
          <a:spcPct val="0"/>
        </a:spcAft>
        <a:defRPr sz="3000">
          <a:solidFill>
            <a:schemeClr val="tx2"/>
          </a:solidFill>
          <a:latin typeface="Century Schoolbook" panose="02040604050505020304" pitchFamily="18" charset="0"/>
        </a:defRPr>
      </a:lvl9pPr>
    </p:titleStyle>
    <p:bodyStyle>
      <a:lvl1pPr marL="273050" indent="-273050" algn="l" rtl="0" eaLnBrk="0" fontAlgn="base" hangingPunct="0">
        <a:spcBef>
          <a:spcPts val="600"/>
        </a:spcBef>
        <a:spcAft>
          <a:spcPct val="0"/>
        </a:spcAft>
        <a:buClr>
          <a:schemeClr val="accent1"/>
        </a:buClr>
        <a:buSzPct val="70000"/>
        <a:buFont typeface="Wingdings" panose="05000000000000000000" pitchFamily="2" charset="2"/>
        <a:buChar char=""/>
        <a:defRPr sz="2400" kern="1200">
          <a:solidFill>
            <a:schemeClr val="tx1"/>
          </a:solidFill>
          <a:latin typeface="+mn-lt"/>
          <a:ea typeface="+mn-ea"/>
          <a:cs typeface="+mn-cs"/>
        </a:defRPr>
      </a:lvl1pPr>
      <a:lvl2pPr marL="639763" indent="-273050" algn="l" rtl="0" eaLnBrk="0" fontAlgn="base" hangingPunct="0">
        <a:spcBef>
          <a:spcPct val="20000"/>
        </a:spcBef>
        <a:spcAft>
          <a:spcPct val="0"/>
        </a:spcAft>
        <a:buClr>
          <a:schemeClr val="accent1"/>
        </a:buClr>
        <a:buSzPct val="80000"/>
        <a:buFont typeface="Wingdings 2" panose="05020102010507070707" pitchFamily="18" charset="2"/>
        <a:buChar char=""/>
        <a:defRPr sz="2100" kern="1200">
          <a:solidFill>
            <a:schemeClr val="tx1"/>
          </a:solidFill>
          <a:latin typeface="+mn-lt"/>
          <a:ea typeface="+mn-ea"/>
          <a:cs typeface="+mn-cs"/>
        </a:defRPr>
      </a:lvl2pPr>
      <a:lvl3pPr marL="914400" indent="-182563" algn="l" rtl="0" eaLnBrk="0" fontAlgn="base" hangingPunct="0">
        <a:spcBef>
          <a:spcPct val="20000"/>
        </a:spcBef>
        <a:spcAft>
          <a:spcPct val="0"/>
        </a:spcAft>
        <a:buClr>
          <a:srgbClr val="E0752F"/>
        </a:buClr>
        <a:buSzPct val="60000"/>
        <a:buFont typeface="Wingdings" panose="05000000000000000000" pitchFamily="2" charset="2"/>
        <a:buChar char=""/>
        <a:defRPr kern="1200">
          <a:solidFill>
            <a:schemeClr val="tx1"/>
          </a:solidFill>
          <a:latin typeface="+mn-lt"/>
          <a:ea typeface="+mn-ea"/>
          <a:cs typeface="+mn-cs"/>
        </a:defRPr>
      </a:lvl3pPr>
      <a:lvl4pPr marL="1187450" indent="-182563" algn="l" rtl="0" eaLnBrk="0" fontAlgn="base" hangingPunct="0">
        <a:spcBef>
          <a:spcPct val="20000"/>
        </a:spcBef>
        <a:spcAft>
          <a:spcPct val="0"/>
        </a:spcAft>
        <a:buClr>
          <a:srgbClr val="FEC3AE"/>
        </a:buClr>
        <a:buSzPct val="60000"/>
        <a:buFont typeface="Wingdings" panose="05000000000000000000" pitchFamily="2" charset="2"/>
        <a:buChar char=""/>
        <a:defRPr kern="1200">
          <a:solidFill>
            <a:schemeClr val="tx1"/>
          </a:solidFill>
          <a:latin typeface="+mn-lt"/>
          <a:ea typeface="+mn-ea"/>
          <a:cs typeface="+mn-cs"/>
        </a:defRPr>
      </a:lvl4pPr>
      <a:lvl5pPr marL="1462088" indent="-182563" algn="l" rtl="0" eaLnBrk="0" fontAlgn="base" hangingPunct="0">
        <a:spcBef>
          <a:spcPct val="20000"/>
        </a:spcBef>
        <a:spcAft>
          <a:spcPct val="0"/>
        </a:spcAft>
        <a:buClr>
          <a:srgbClr val="BDCAE9"/>
        </a:buClr>
        <a:buSzPct val="68000"/>
        <a:buFont typeface="Wingdings 2" panose="05020102010507070707" pitchFamily="18" charset="2"/>
        <a:buChar char=""/>
        <a:defRPr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8" Type="http://schemas.openxmlformats.org/officeDocument/2006/relationships/image" Target="../media/image28.wmf"/><Relationship Id="rId13" Type="http://schemas.openxmlformats.org/officeDocument/2006/relationships/oleObject" Target="../embeddings/oleObject22.bin"/><Relationship Id="rId18" Type="http://schemas.openxmlformats.org/officeDocument/2006/relationships/oleObject" Target="../embeddings/oleObject24.bin"/><Relationship Id="rId3" Type="http://schemas.openxmlformats.org/officeDocument/2006/relationships/notesSlide" Target="../notesSlides/notesSlide12.xml"/><Relationship Id="rId7" Type="http://schemas.openxmlformats.org/officeDocument/2006/relationships/oleObject" Target="../embeddings/oleObject19.bin"/><Relationship Id="rId12" Type="http://schemas.openxmlformats.org/officeDocument/2006/relationships/image" Target="../media/image30.wmf"/><Relationship Id="rId17" Type="http://schemas.openxmlformats.org/officeDocument/2006/relationships/image" Target="../media/image17.png"/><Relationship Id="rId2" Type="http://schemas.openxmlformats.org/officeDocument/2006/relationships/slideLayout" Target="../slideLayouts/slideLayout2.xml"/><Relationship Id="rId16" Type="http://schemas.openxmlformats.org/officeDocument/2006/relationships/image" Target="../media/image32.wmf"/><Relationship Id="rId1" Type="http://schemas.openxmlformats.org/officeDocument/2006/relationships/vmlDrawing" Target="../drawings/vmlDrawing5.vml"/><Relationship Id="rId6" Type="http://schemas.openxmlformats.org/officeDocument/2006/relationships/image" Target="../media/image27.wmf"/><Relationship Id="rId11" Type="http://schemas.openxmlformats.org/officeDocument/2006/relationships/oleObject" Target="../embeddings/oleObject21.bin"/><Relationship Id="rId5" Type="http://schemas.openxmlformats.org/officeDocument/2006/relationships/oleObject" Target="../embeddings/oleObject18.bin"/><Relationship Id="rId15" Type="http://schemas.openxmlformats.org/officeDocument/2006/relationships/oleObject" Target="../embeddings/oleObject23.bin"/><Relationship Id="rId10" Type="http://schemas.openxmlformats.org/officeDocument/2006/relationships/image" Target="../media/image29.wmf"/><Relationship Id="rId19" Type="http://schemas.openxmlformats.org/officeDocument/2006/relationships/image" Target="../media/image7.wmf"/><Relationship Id="rId4" Type="http://schemas.openxmlformats.org/officeDocument/2006/relationships/image" Target="../media/image33.png"/><Relationship Id="rId9" Type="http://schemas.openxmlformats.org/officeDocument/2006/relationships/oleObject" Target="../embeddings/oleObject20.bin"/><Relationship Id="rId14" Type="http://schemas.openxmlformats.org/officeDocument/2006/relationships/image" Target="../media/image31.wmf"/></Relationships>
</file>

<file path=ppt/slides/_rels/slide13.xml.rels><?xml version="1.0" encoding="UTF-8" standalone="yes"?>
<Relationships xmlns="http://schemas.openxmlformats.org/package/2006/relationships"><Relationship Id="rId8" Type="http://schemas.openxmlformats.org/officeDocument/2006/relationships/image" Target="../media/image35.wmf"/><Relationship Id="rId3" Type="http://schemas.openxmlformats.org/officeDocument/2006/relationships/notesSlide" Target="../notesSlides/notesSlide13.xml"/><Relationship Id="rId7" Type="http://schemas.openxmlformats.org/officeDocument/2006/relationships/oleObject" Target="../embeddings/oleObject26.bin"/><Relationship Id="rId12" Type="http://schemas.openxmlformats.org/officeDocument/2006/relationships/image" Target="../media/image37.wmf"/><Relationship Id="rId2" Type="http://schemas.openxmlformats.org/officeDocument/2006/relationships/slideLayout" Target="../slideLayouts/slideLayout2.xml"/><Relationship Id="rId1" Type="http://schemas.openxmlformats.org/officeDocument/2006/relationships/vmlDrawing" Target="../drawings/vmlDrawing6.vml"/><Relationship Id="rId6" Type="http://schemas.openxmlformats.org/officeDocument/2006/relationships/image" Target="../media/image34.wmf"/><Relationship Id="rId11" Type="http://schemas.openxmlformats.org/officeDocument/2006/relationships/oleObject" Target="../embeddings/oleObject28.bin"/><Relationship Id="rId5" Type="http://schemas.openxmlformats.org/officeDocument/2006/relationships/oleObject" Target="../embeddings/oleObject25.bin"/><Relationship Id="rId10" Type="http://schemas.openxmlformats.org/officeDocument/2006/relationships/image" Target="../media/image36.wmf"/><Relationship Id="rId4" Type="http://schemas.openxmlformats.org/officeDocument/2006/relationships/image" Target="../media/image17.png"/><Relationship Id="rId9" Type="http://schemas.openxmlformats.org/officeDocument/2006/relationships/oleObject" Target="../embeddings/oleObject27.bin"/></Relationships>
</file>

<file path=ppt/slides/_rels/slide2.xml.rels><?xml version="1.0" encoding="UTF-8" standalone="yes"?>
<Relationships xmlns="http://schemas.openxmlformats.org/package/2006/relationships"><Relationship Id="rId8" Type="http://schemas.openxmlformats.org/officeDocument/2006/relationships/oleObject" Target="../embeddings/oleObject3.bin"/><Relationship Id="rId3" Type="http://schemas.openxmlformats.org/officeDocument/2006/relationships/notesSlide" Target="../notesSlides/notesSlide2.xml"/><Relationship Id="rId7" Type="http://schemas.openxmlformats.org/officeDocument/2006/relationships/image" Target="../media/image3.wmf"/><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oleObject" Target="../embeddings/oleObject2.bin"/><Relationship Id="rId11" Type="http://schemas.openxmlformats.org/officeDocument/2006/relationships/image" Target="../media/image5.wmf"/><Relationship Id="rId5" Type="http://schemas.openxmlformats.org/officeDocument/2006/relationships/image" Target="../media/image2.wmf"/><Relationship Id="rId10" Type="http://schemas.openxmlformats.org/officeDocument/2006/relationships/oleObject" Target="../embeddings/oleObject4.bin"/><Relationship Id="rId4" Type="http://schemas.openxmlformats.org/officeDocument/2006/relationships/oleObject" Target="../embeddings/oleObject1.bin"/><Relationship Id="rId9" Type="http://schemas.openxmlformats.org/officeDocument/2006/relationships/image" Target="../media/image4.wmf"/></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image" Target="../media/image7.wmf"/><Relationship Id="rId13" Type="http://schemas.openxmlformats.org/officeDocument/2006/relationships/image" Target="../media/image9.wmf"/><Relationship Id="rId18" Type="http://schemas.openxmlformats.org/officeDocument/2006/relationships/oleObject" Target="../embeddings/oleObject10.bin"/><Relationship Id="rId26" Type="http://schemas.openxmlformats.org/officeDocument/2006/relationships/image" Target="../media/image15.wmf"/><Relationship Id="rId3" Type="http://schemas.openxmlformats.org/officeDocument/2006/relationships/notesSlide" Target="../notesSlides/notesSlide5.xml"/><Relationship Id="rId21" Type="http://schemas.openxmlformats.org/officeDocument/2006/relationships/image" Target="../media/image13.wmf"/><Relationship Id="rId7" Type="http://schemas.openxmlformats.org/officeDocument/2006/relationships/oleObject" Target="../embeddings/oleObject5.bin"/><Relationship Id="rId12" Type="http://schemas.openxmlformats.org/officeDocument/2006/relationships/oleObject" Target="../embeddings/oleObject7.bin"/><Relationship Id="rId17" Type="http://schemas.openxmlformats.org/officeDocument/2006/relationships/image" Target="../media/image11.wmf"/><Relationship Id="rId25" Type="http://schemas.openxmlformats.org/officeDocument/2006/relationships/oleObject" Target="../embeddings/oleObject13.bin"/><Relationship Id="rId2" Type="http://schemas.openxmlformats.org/officeDocument/2006/relationships/slideLayout" Target="../slideLayouts/slideLayout2.xml"/><Relationship Id="rId16" Type="http://schemas.openxmlformats.org/officeDocument/2006/relationships/oleObject" Target="../embeddings/oleObject9.bin"/><Relationship Id="rId20" Type="http://schemas.openxmlformats.org/officeDocument/2006/relationships/oleObject" Target="../embeddings/oleObject11.bin"/><Relationship Id="rId1" Type="http://schemas.openxmlformats.org/officeDocument/2006/relationships/vmlDrawing" Target="../drawings/vmlDrawing2.vml"/><Relationship Id="rId6" Type="http://schemas.openxmlformats.org/officeDocument/2006/relationships/image" Target="../media/image18.png"/><Relationship Id="rId11" Type="http://schemas.openxmlformats.org/officeDocument/2006/relationships/image" Target="../media/image19.png"/><Relationship Id="rId24" Type="http://schemas.openxmlformats.org/officeDocument/2006/relationships/image" Target="../media/image14.wmf"/><Relationship Id="rId5" Type="http://schemas.openxmlformats.org/officeDocument/2006/relationships/image" Target="../media/image17.png"/><Relationship Id="rId15" Type="http://schemas.openxmlformats.org/officeDocument/2006/relationships/image" Target="../media/image10.wmf"/><Relationship Id="rId23" Type="http://schemas.openxmlformats.org/officeDocument/2006/relationships/oleObject" Target="../embeddings/oleObject12.bin"/><Relationship Id="rId10" Type="http://schemas.openxmlformats.org/officeDocument/2006/relationships/image" Target="../media/image8.wmf"/><Relationship Id="rId19" Type="http://schemas.openxmlformats.org/officeDocument/2006/relationships/image" Target="../media/image12.wmf"/><Relationship Id="rId4" Type="http://schemas.openxmlformats.org/officeDocument/2006/relationships/image" Target="../media/image16.png"/><Relationship Id="rId9" Type="http://schemas.openxmlformats.org/officeDocument/2006/relationships/oleObject" Target="../embeddings/oleObject6.bin"/><Relationship Id="rId14" Type="http://schemas.openxmlformats.org/officeDocument/2006/relationships/oleObject" Target="../embeddings/oleObject8.bin"/><Relationship Id="rId22" Type="http://schemas.openxmlformats.org/officeDocument/2006/relationships/image" Target="../media/image20.png"/></Relationships>
</file>

<file path=ppt/slides/_rels/slide6.xml.rels><?xml version="1.0" encoding="UTF-8" standalone="yes"?>
<Relationships xmlns="http://schemas.openxmlformats.org/package/2006/relationships"><Relationship Id="rId8" Type="http://schemas.openxmlformats.org/officeDocument/2006/relationships/image" Target="../media/image21.wmf"/><Relationship Id="rId3" Type="http://schemas.openxmlformats.org/officeDocument/2006/relationships/notesSlide" Target="../notesSlides/notesSlide6.xml"/><Relationship Id="rId7" Type="http://schemas.openxmlformats.org/officeDocument/2006/relationships/oleObject" Target="../embeddings/oleObject15.bin"/><Relationship Id="rId12" Type="http://schemas.openxmlformats.org/officeDocument/2006/relationships/image" Target="../media/image24.png"/><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image" Target="../media/image3.wmf"/><Relationship Id="rId11" Type="http://schemas.openxmlformats.org/officeDocument/2006/relationships/image" Target="../media/image17.png"/><Relationship Id="rId5" Type="http://schemas.openxmlformats.org/officeDocument/2006/relationships/oleObject" Target="../embeddings/oleObject14.bin"/><Relationship Id="rId10" Type="http://schemas.openxmlformats.org/officeDocument/2006/relationships/image" Target="../media/image22.wmf"/><Relationship Id="rId4" Type="http://schemas.openxmlformats.org/officeDocument/2006/relationships/image" Target="../media/image23.png"/><Relationship Id="rId9" Type="http://schemas.openxmlformats.org/officeDocument/2006/relationships/oleObject" Target="../embeddings/oleObject16.bin"/></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vmlDrawing" Target="../drawings/vmlDrawing4.vml"/><Relationship Id="rId5" Type="http://schemas.openxmlformats.org/officeDocument/2006/relationships/image" Target="../media/image25.wmf"/><Relationship Id="rId4" Type="http://schemas.openxmlformats.org/officeDocument/2006/relationships/oleObject" Target="../embeddings/oleObject17.bin"/></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63B8ED-2735-47FA-8AA8-CB329484B6DB}"/>
              </a:ext>
            </a:extLst>
          </p:cNvPr>
          <p:cNvSpPr>
            <a:spLocks noGrp="1"/>
          </p:cNvSpPr>
          <p:nvPr>
            <p:ph type="ctrTitle"/>
          </p:nvPr>
        </p:nvSpPr>
        <p:spPr>
          <a:xfrm>
            <a:off x="2286000" y="3124200"/>
            <a:ext cx="6172200" cy="1893888"/>
          </a:xfrm>
        </p:spPr>
        <p:txBody>
          <a:bodyPr/>
          <a:lstStyle/>
          <a:p>
            <a:pPr eaLnBrk="1" fontAlgn="auto" hangingPunct="1">
              <a:spcAft>
                <a:spcPts val="0"/>
              </a:spcAft>
              <a:defRPr/>
            </a:pPr>
            <a:r>
              <a:rPr lang="en-CA" dirty="0"/>
              <a:t>11.4 Using Inference to Make Decisions</a:t>
            </a:r>
          </a:p>
        </p:txBody>
      </p:sp>
      <p:sp>
        <p:nvSpPr>
          <p:cNvPr id="9219" name="Subtitle 2">
            <a:extLst>
              <a:ext uri="{FF2B5EF4-FFF2-40B4-BE49-F238E27FC236}">
                <a16:creationId xmlns:a16="http://schemas.microsoft.com/office/drawing/2014/main" id="{5A125C83-ECA2-45C9-8627-97BEC33B02D0}"/>
              </a:ext>
            </a:extLst>
          </p:cNvPr>
          <p:cNvSpPr>
            <a:spLocks noGrp="1"/>
          </p:cNvSpPr>
          <p:nvPr>
            <p:ph type="subTitle" idx="1"/>
          </p:nvPr>
        </p:nvSpPr>
        <p:spPr>
          <a:xfrm>
            <a:off x="2286000" y="5003800"/>
            <a:ext cx="6172200" cy="1371600"/>
          </a:xfrm>
        </p:spPr>
        <p:txBody>
          <a:bodyPr/>
          <a:lstStyle/>
          <a:p>
            <a:pPr eaLnBrk="1" hangingPunct="1"/>
            <a:endParaRPr lang="en-CA" alt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Content Placeholder 2">
            <a:extLst>
              <a:ext uri="{FF2B5EF4-FFF2-40B4-BE49-F238E27FC236}">
                <a16:creationId xmlns:a16="http://schemas.microsoft.com/office/drawing/2014/main" id="{050C524F-96AA-4CD4-84E0-7D300B77E602}"/>
              </a:ext>
            </a:extLst>
          </p:cNvPr>
          <p:cNvSpPr>
            <a:spLocks noGrp="1" noRot="1" noChangeAspect="1" noMove="1" noResize="1" noEditPoints="1" noAdjustHandles="1" noChangeArrowheads="1" noChangeShapeType="1" noTextEdit="1"/>
          </p:cNvSpPr>
          <p:nvPr>
            <p:ph sz="quarter" idx="1"/>
          </p:nvPr>
        </p:nvSpPr>
        <p:spPr>
          <a:xfrm>
            <a:off x="179512" y="116632"/>
            <a:ext cx="8712968" cy="6120679"/>
          </a:xfrm>
          <a:blipFill>
            <a:blip r:embed="rId3"/>
            <a:stretch>
              <a:fillRect l="-839" t="-697" r="-1469"/>
            </a:stretch>
          </a:blipFill>
        </p:spPr>
        <p:txBody>
          <a:bodyPr/>
          <a:lstStyle/>
          <a:p>
            <a:pPr>
              <a:defRPr/>
            </a:pPr>
            <a:r>
              <a:rPr lang="en-CA">
                <a:noFill/>
              </a:rPr>
              <a:t>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991A706-D053-4523-9120-0B7519454C9E}"/>
              </a:ext>
            </a:extLst>
          </p:cNvPr>
          <p:cNvSpPr txBox="1">
            <a:spLocks noChangeArrowheads="1"/>
          </p:cNvSpPr>
          <p:nvPr/>
        </p:nvSpPr>
        <p:spPr bwMode="auto">
          <a:xfrm>
            <a:off x="323850" y="384175"/>
            <a:ext cx="8135938"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CA" altLang="en-US"/>
              <a:t>Ho: </a:t>
            </a:r>
            <a:r>
              <a:rPr lang="el-GR" altLang="en-US" i="1"/>
              <a:t>μ</a:t>
            </a:r>
            <a:r>
              <a:rPr lang="en-CA" altLang="en-US" i="1"/>
              <a:t> = 300 </a:t>
            </a:r>
            <a:r>
              <a:rPr lang="en-CA" altLang="en-US">
                <a:solidFill>
                  <a:srgbClr val="FF0000"/>
                </a:solidFill>
              </a:rPr>
              <a:t>[the company’s claim is true, mean breaking strength is at 300lbs]</a:t>
            </a:r>
          </a:p>
          <a:p>
            <a:r>
              <a:rPr lang="en-CA" altLang="en-US"/>
              <a:t>Ha: </a:t>
            </a:r>
            <a:r>
              <a:rPr lang="el-GR" altLang="en-US" i="1"/>
              <a:t>μ</a:t>
            </a:r>
            <a:r>
              <a:rPr lang="en-CA" altLang="en-US" i="1"/>
              <a:t> &lt; 300 </a:t>
            </a:r>
            <a:r>
              <a:rPr lang="en-CA" altLang="en-US">
                <a:solidFill>
                  <a:srgbClr val="FF0000"/>
                </a:solidFill>
              </a:rPr>
              <a:t>[The mean breaking strength is less than the company’s claim]</a:t>
            </a:r>
            <a:endParaRPr lang="en-CA" altLang="en-US"/>
          </a:p>
        </p:txBody>
      </p:sp>
      <p:sp>
        <p:nvSpPr>
          <p:cNvPr id="5" name="TextBox 4">
            <a:extLst>
              <a:ext uri="{FF2B5EF4-FFF2-40B4-BE49-F238E27FC236}">
                <a16:creationId xmlns:a16="http://schemas.microsoft.com/office/drawing/2014/main" id="{D676C451-7C33-430E-8B10-AD196C419023}"/>
              </a:ext>
            </a:extLst>
          </p:cNvPr>
          <p:cNvSpPr txBox="1">
            <a:spLocks noChangeArrowheads="1"/>
          </p:cNvSpPr>
          <p:nvPr/>
        </p:nvSpPr>
        <p:spPr bwMode="auto">
          <a:xfrm>
            <a:off x="323850" y="1412875"/>
            <a:ext cx="849630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CA" altLang="en-US"/>
              <a:t>B) Type I error – we conclude that the company’s claim is incorrect (</a:t>
            </a:r>
            <a:r>
              <a:rPr lang="el-GR" altLang="en-US" i="1"/>
              <a:t>μ</a:t>
            </a:r>
            <a:r>
              <a:rPr lang="en-CA" altLang="en-US" i="1"/>
              <a:t> &lt; 300</a:t>
            </a:r>
            <a:r>
              <a:rPr lang="en-CA" altLang="en-US"/>
              <a:t>) when in fact it is legitimate (</a:t>
            </a:r>
            <a:r>
              <a:rPr lang="el-GR" altLang="en-US" i="1"/>
              <a:t>μ</a:t>
            </a:r>
            <a:r>
              <a:rPr lang="en-CA" altLang="en-US" i="1"/>
              <a:t> = 300).  We don’t think the chairs are as strong as they are.  Maybe we may not end up buying these chairs and instead purchase stronger ones that could be more expensive.</a:t>
            </a:r>
            <a:endParaRPr lang="en-CA" altLang="en-US"/>
          </a:p>
        </p:txBody>
      </p:sp>
      <p:sp>
        <p:nvSpPr>
          <p:cNvPr id="6" name="TextBox 5">
            <a:extLst>
              <a:ext uri="{FF2B5EF4-FFF2-40B4-BE49-F238E27FC236}">
                <a16:creationId xmlns:a16="http://schemas.microsoft.com/office/drawing/2014/main" id="{3E27C8B9-6D7B-4137-A4F1-308ADCA8CB78}"/>
              </a:ext>
            </a:extLst>
          </p:cNvPr>
          <p:cNvSpPr txBox="1">
            <a:spLocks noChangeArrowheads="1"/>
          </p:cNvSpPr>
          <p:nvPr/>
        </p:nvSpPr>
        <p:spPr bwMode="auto">
          <a:xfrm>
            <a:off x="323850" y="2924175"/>
            <a:ext cx="8135938" cy="1201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CA" altLang="en-US"/>
              <a:t>Type II error – Fail to reject Ho when it is false.  We conclude that the company’s claim is true when in fact it is invalid.  We think the chairs are stronger than they are.  They may lead to injuries if the chairs are used at its mean breaking strength.  Injuries could lead to lawsuits.</a:t>
            </a:r>
          </a:p>
        </p:txBody>
      </p:sp>
      <p:sp>
        <p:nvSpPr>
          <p:cNvPr id="7" name="TextBox 6">
            <a:extLst>
              <a:ext uri="{FF2B5EF4-FFF2-40B4-BE49-F238E27FC236}">
                <a16:creationId xmlns:a16="http://schemas.microsoft.com/office/drawing/2014/main" id="{FCF120BF-90D9-419F-8756-24BB86E57991}"/>
              </a:ext>
            </a:extLst>
          </p:cNvPr>
          <p:cNvSpPr txBox="1">
            <a:spLocks noChangeArrowheads="1"/>
          </p:cNvSpPr>
          <p:nvPr/>
        </p:nvSpPr>
        <p:spPr bwMode="auto">
          <a:xfrm>
            <a:off x="323850" y="4427538"/>
            <a:ext cx="8135938"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CA" altLang="en-US"/>
              <a:t>The type II error seems to have a greater consequence than a type I error.</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500"/>
                                        <p:tgtEl>
                                          <p:spTgt spid="6"/>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fade">
                                      <p:cBhvr>
                                        <p:cTn id="2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P spid="6" grpId="0"/>
      <p:bldP spid="7"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D6A971B-F706-49AE-93BB-4DE05E607FCE}"/>
              </a:ext>
            </a:extLst>
          </p:cNvPr>
          <p:cNvSpPr>
            <a:spLocks noGrp="1" noRot="1" noChangeAspect="1" noMove="1" noResize="1" noEditPoints="1" noAdjustHandles="1" noChangeArrowheads="1" noChangeShapeType="1" noTextEdit="1"/>
          </p:cNvSpPr>
          <p:nvPr>
            <p:ph sz="quarter" idx="1"/>
          </p:nvPr>
        </p:nvSpPr>
        <p:spPr>
          <a:xfrm>
            <a:off x="251520" y="260648"/>
            <a:ext cx="7467600" cy="460648"/>
          </a:xfrm>
          <a:blipFill>
            <a:blip r:embed="rId4"/>
            <a:stretch>
              <a:fillRect l="-1224" t="-10667" b="-30667"/>
            </a:stretch>
          </a:blipFill>
        </p:spPr>
        <p:txBody>
          <a:bodyPr/>
          <a:lstStyle/>
          <a:p>
            <a:pPr>
              <a:defRPr/>
            </a:pPr>
            <a:r>
              <a:rPr lang="en-CA">
                <a:noFill/>
              </a:rPr>
              <a:t> </a:t>
            </a:r>
          </a:p>
        </p:txBody>
      </p:sp>
      <p:graphicFrame>
        <p:nvGraphicFramePr>
          <p:cNvPr id="4" name="Object 3">
            <a:extLst>
              <a:ext uri="{FF2B5EF4-FFF2-40B4-BE49-F238E27FC236}">
                <a16:creationId xmlns:a16="http://schemas.microsoft.com/office/drawing/2014/main" id="{74DE11E7-673A-43CC-B2F0-62DC3CE7FE68}"/>
              </a:ext>
            </a:extLst>
          </p:cNvPr>
          <p:cNvGraphicFramePr>
            <a:graphicFrameLocks noChangeAspect="1"/>
          </p:cNvGraphicFramePr>
          <p:nvPr/>
        </p:nvGraphicFramePr>
        <p:xfrm>
          <a:off x="468313" y="765175"/>
          <a:ext cx="1446212" cy="935038"/>
        </p:xfrm>
        <a:graphic>
          <a:graphicData uri="http://schemas.openxmlformats.org/presentationml/2006/ole">
            <mc:AlternateContent xmlns:mc="http://schemas.openxmlformats.org/markup-compatibility/2006">
              <mc:Choice xmlns:v="urn:schemas-microsoft-com:vml" Requires="v">
                <p:oleObj spid="_x0000_s5122" name="Equation" r:id="rId5" imgW="647700" imgH="419100" progId="Equation.DSMT4">
                  <p:embed/>
                </p:oleObj>
              </mc:Choice>
              <mc:Fallback>
                <p:oleObj name="Equation" r:id="rId5" imgW="647700" imgH="419100" progId="Equation.DSMT4">
                  <p:embed/>
                  <p:pic>
                    <p:nvPicPr>
                      <p:cNvPr id="4" name="Object 3">
                        <a:extLst>
                          <a:ext uri="{FF2B5EF4-FFF2-40B4-BE49-F238E27FC236}">
                            <a16:creationId xmlns:a16="http://schemas.microsoft.com/office/drawing/2014/main" id="{74DE11E7-673A-43CC-B2F0-62DC3CE7FE68}"/>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68313" y="765175"/>
                        <a:ext cx="1446212" cy="935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5" name="Object 4">
            <a:extLst>
              <a:ext uri="{FF2B5EF4-FFF2-40B4-BE49-F238E27FC236}">
                <a16:creationId xmlns:a16="http://schemas.microsoft.com/office/drawing/2014/main" id="{74ACCFF6-8978-42CA-A3B8-EDD5E23C738B}"/>
              </a:ext>
            </a:extLst>
          </p:cNvPr>
          <p:cNvGraphicFramePr>
            <a:graphicFrameLocks noChangeAspect="1"/>
          </p:cNvGraphicFramePr>
          <p:nvPr/>
        </p:nvGraphicFramePr>
        <p:xfrm>
          <a:off x="900113" y="1744663"/>
          <a:ext cx="2300287" cy="935037"/>
        </p:xfrm>
        <a:graphic>
          <a:graphicData uri="http://schemas.openxmlformats.org/presentationml/2006/ole">
            <mc:AlternateContent xmlns:mc="http://schemas.openxmlformats.org/markup-compatibility/2006">
              <mc:Choice xmlns:v="urn:schemas-microsoft-com:vml" Requires="v">
                <p:oleObj spid="_x0000_s5123" name="Equation" r:id="rId7" imgW="1028700" imgH="419100" progId="Equation.DSMT4">
                  <p:embed/>
                </p:oleObj>
              </mc:Choice>
              <mc:Fallback>
                <p:oleObj name="Equation" r:id="rId7" imgW="1028700" imgH="419100" progId="Equation.DSMT4">
                  <p:embed/>
                  <p:pic>
                    <p:nvPicPr>
                      <p:cNvPr id="5" name="Object 4">
                        <a:extLst>
                          <a:ext uri="{FF2B5EF4-FFF2-40B4-BE49-F238E27FC236}">
                            <a16:creationId xmlns:a16="http://schemas.microsoft.com/office/drawing/2014/main" id="{74ACCFF6-8978-42CA-A3B8-EDD5E23C738B}"/>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900113" y="1744663"/>
                        <a:ext cx="2300287" cy="935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6" name="Object 5">
            <a:extLst>
              <a:ext uri="{FF2B5EF4-FFF2-40B4-BE49-F238E27FC236}">
                <a16:creationId xmlns:a16="http://schemas.microsoft.com/office/drawing/2014/main" id="{D47A3BF7-A487-456D-9468-012806409D13}"/>
              </a:ext>
            </a:extLst>
          </p:cNvPr>
          <p:cNvGraphicFramePr>
            <a:graphicFrameLocks noChangeAspect="1"/>
          </p:cNvGraphicFramePr>
          <p:nvPr/>
        </p:nvGraphicFramePr>
        <p:xfrm>
          <a:off x="250825" y="2846388"/>
          <a:ext cx="3863975" cy="566737"/>
        </p:xfrm>
        <a:graphic>
          <a:graphicData uri="http://schemas.openxmlformats.org/presentationml/2006/ole">
            <mc:AlternateContent xmlns:mc="http://schemas.openxmlformats.org/markup-compatibility/2006">
              <mc:Choice xmlns:v="urn:schemas-microsoft-com:vml" Requires="v">
                <p:oleObj spid="_x0000_s5124" name="Equation" r:id="rId9" imgW="1726451" imgH="253890" progId="Equation.DSMT4">
                  <p:embed/>
                </p:oleObj>
              </mc:Choice>
              <mc:Fallback>
                <p:oleObj name="Equation" r:id="rId9" imgW="1726451" imgH="253890" progId="Equation.DSMT4">
                  <p:embed/>
                  <p:pic>
                    <p:nvPicPr>
                      <p:cNvPr id="6" name="Object 5">
                        <a:extLst>
                          <a:ext uri="{FF2B5EF4-FFF2-40B4-BE49-F238E27FC236}">
                            <a16:creationId xmlns:a16="http://schemas.microsoft.com/office/drawing/2014/main" id="{D47A3BF7-A487-456D-9468-012806409D13}"/>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50825" y="2846388"/>
                        <a:ext cx="3863975" cy="566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7" name="Object 6">
            <a:extLst>
              <a:ext uri="{FF2B5EF4-FFF2-40B4-BE49-F238E27FC236}">
                <a16:creationId xmlns:a16="http://schemas.microsoft.com/office/drawing/2014/main" id="{D66096E0-7523-4462-9F97-94EAB5E3F8C4}"/>
              </a:ext>
            </a:extLst>
          </p:cNvPr>
          <p:cNvGraphicFramePr>
            <a:graphicFrameLocks noChangeAspect="1"/>
          </p:cNvGraphicFramePr>
          <p:nvPr/>
        </p:nvGraphicFramePr>
        <p:xfrm>
          <a:off x="542925" y="3459163"/>
          <a:ext cx="1506538" cy="1189037"/>
        </p:xfrm>
        <a:graphic>
          <a:graphicData uri="http://schemas.openxmlformats.org/presentationml/2006/ole">
            <mc:AlternateContent xmlns:mc="http://schemas.openxmlformats.org/markup-compatibility/2006">
              <mc:Choice xmlns:v="urn:schemas-microsoft-com:vml" Requires="v">
                <p:oleObj spid="_x0000_s5125" name="Equation" r:id="rId11" imgW="672808" imgH="533169" progId="Equation.DSMT4">
                  <p:embed/>
                </p:oleObj>
              </mc:Choice>
              <mc:Fallback>
                <p:oleObj name="Equation" r:id="rId11" imgW="672808" imgH="533169" progId="Equation.DSMT4">
                  <p:embed/>
                  <p:pic>
                    <p:nvPicPr>
                      <p:cNvPr id="7" name="Object 6">
                        <a:extLst>
                          <a:ext uri="{FF2B5EF4-FFF2-40B4-BE49-F238E27FC236}">
                            <a16:creationId xmlns:a16="http://schemas.microsoft.com/office/drawing/2014/main" id="{D66096E0-7523-4462-9F97-94EAB5E3F8C4}"/>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542925" y="3459163"/>
                        <a:ext cx="1506538" cy="1189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8" name="Object 7">
            <a:extLst>
              <a:ext uri="{FF2B5EF4-FFF2-40B4-BE49-F238E27FC236}">
                <a16:creationId xmlns:a16="http://schemas.microsoft.com/office/drawing/2014/main" id="{87027732-A788-4B4F-B26F-6A077FE37F31}"/>
              </a:ext>
            </a:extLst>
          </p:cNvPr>
          <p:cNvGraphicFramePr>
            <a:graphicFrameLocks noChangeAspect="1"/>
          </p:cNvGraphicFramePr>
          <p:nvPr/>
        </p:nvGraphicFramePr>
        <p:xfrm>
          <a:off x="107950" y="4652963"/>
          <a:ext cx="3125788" cy="1189037"/>
        </p:xfrm>
        <a:graphic>
          <a:graphicData uri="http://schemas.openxmlformats.org/presentationml/2006/ole">
            <mc:AlternateContent xmlns:mc="http://schemas.openxmlformats.org/markup-compatibility/2006">
              <mc:Choice xmlns:v="urn:schemas-microsoft-com:vml" Requires="v">
                <p:oleObj spid="_x0000_s5126" name="Equation" r:id="rId13" imgW="1396394" imgH="533169" progId="Equation.DSMT4">
                  <p:embed/>
                </p:oleObj>
              </mc:Choice>
              <mc:Fallback>
                <p:oleObj name="Equation" r:id="rId13" imgW="1396394" imgH="533169" progId="Equation.DSMT4">
                  <p:embed/>
                  <p:pic>
                    <p:nvPicPr>
                      <p:cNvPr id="8" name="Object 7">
                        <a:extLst>
                          <a:ext uri="{FF2B5EF4-FFF2-40B4-BE49-F238E27FC236}">
                            <a16:creationId xmlns:a16="http://schemas.microsoft.com/office/drawing/2014/main" id="{87027732-A788-4B4F-B26F-6A077FE37F31}"/>
                          </a:ext>
                        </a:extLst>
                      </p:cNvPr>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107950" y="4652963"/>
                        <a:ext cx="3125788" cy="1189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9" name="Object 8">
            <a:extLst>
              <a:ext uri="{FF2B5EF4-FFF2-40B4-BE49-F238E27FC236}">
                <a16:creationId xmlns:a16="http://schemas.microsoft.com/office/drawing/2014/main" id="{46146603-EEDD-44F7-9DFC-28058EE3E6DF}"/>
              </a:ext>
            </a:extLst>
          </p:cNvPr>
          <p:cNvGraphicFramePr>
            <a:graphicFrameLocks noChangeAspect="1"/>
          </p:cNvGraphicFramePr>
          <p:nvPr/>
        </p:nvGraphicFramePr>
        <p:xfrm>
          <a:off x="577850" y="5984875"/>
          <a:ext cx="1762125" cy="396875"/>
        </p:xfrm>
        <a:graphic>
          <a:graphicData uri="http://schemas.openxmlformats.org/presentationml/2006/ole">
            <mc:AlternateContent xmlns:mc="http://schemas.openxmlformats.org/markup-compatibility/2006">
              <mc:Choice xmlns:v="urn:schemas-microsoft-com:vml" Requires="v">
                <p:oleObj spid="_x0000_s5127" name="Equation" r:id="rId15" imgW="787058" imgH="177723" progId="Equation.DSMT4">
                  <p:embed/>
                </p:oleObj>
              </mc:Choice>
              <mc:Fallback>
                <p:oleObj name="Equation" r:id="rId15" imgW="787058" imgH="177723" progId="Equation.DSMT4">
                  <p:embed/>
                  <p:pic>
                    <p:nvPicPr>
                      <p:cNvPr id="9" name="Object 8">
                        <a:extLst>
                          <a:ext uri="{FF2B5EF4-FFF2-40B4-BE49-F238E27FC236}">
                            <a16:creationId xmlns:a16="http://schemas.microsoft.com/office/drawing/2014/main" id="{46146603-EEDD-44F7-9DFC-28058EE3E6DF}"/>
                          </a:ext>
                        </a:extLst>
                      </p:cNvPr>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577850" y="5984875"/>
                        <a:ext cx="176212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pic>
        <p:nvPicPr>
          <p:cNvPr id="10" name="Picture 9">
            <a:extLst>
              <a:ext uri="{FF2B5EF4-FFF2-40B4-BE49-F238E27FC236}">
                <a16:creationId xmlns:a16="http://schemas.microsoft.com/office/drawing/2014/main" id="{F045AF8D-7754-4B20-9C81-6BE3D18F8D5E}"/>
              </a:ext>
            </a:extLst>
          </p:cNvPr>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4665663" y="1173163"/>
            <a:ext cx="3995737" cy="198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TextBox 10">
            <a:extLst>
              <a:ext uri="{FF2B5EF4-FFF2-40B4-BE49-F238E27FC236}">
                <a16:creationId xmlns:a16="http://schemas.microsoft.com/office/drawing/2014/main" id="{5A77508F-E330-403F-8BAA-82D50B5B15D0}"/>
              </a:ext>
            </a:extLst>
          </p:cNvPr>
          <p:cNvSpPr txBox="1">
            <a:spLocks noChangeArrowheads="1"/>
          </p:cNvSpPr>
          <p:nvPr/>
        </p:nvSpPr>
        <p:spPr bwMode="auto">
          <a:xfrm>
            <a:off x="6448425" y="3159125"/>
            <a:ext cx="644525"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CA" altLang="en-US"/>
              <a:t>300</a:t>
            </a:r>
          </a:p>
        </p:txBody>
      </p:sp>
      <p:cxnSp>
        <p:nvCxnSpPr>
          <p:cNvPr id="12" name="Straight Connector 11">
            <a:extLst>
              <a:ext uri="{FF2B5EF4-FFF2-40B4-BE49-F238E27FC236}">
                <a16:creationId xmlns:a16="http://schemas.microsoft.com/office/drawing/2014/main" id="{ADC579BC-8B8D-4F09-8DC2-D2EA292B98EC}"/>
              </a:ext>
            </a:extLst>
          </p:cNvPr>
          <p:cNvCxnSpPr/>
          <p:nvPr/>
        </p:nvCxnSpPr>
        <p:spPr>
          <a:xfrm flipV="1">
            <a:off x="5473700" y="2254250"/>
            <a:ext cx="0" cy="927100"/>
          </a:xfrm>
          <a:prstGeom prst="line">
            <a:avLst/>
          </a:prstGeom>
          <a:ln w="34925">
            <a:solidFill>
              <a:srgbClr val="0070C0"/>
            </a:solidFill>
            <a:prstDash val="sysDash"/>
          </a:ln>
        </p:spPr>
        <p:style>
          <a:lnRef idx="1">
            <a:schemeClr val="accent1"/>
          </a:lnRef>
          <a:fillRef idx="0">
            <a:schemeClr val="accent1"/>
          </a:fillRef>
          <a:effectRef idx="0">
            <a:schemeClr val="accent1"/>
          </a:effectRef>
          <a:fontRef idx="minor">
            <a:schemeClr val="tx1"/>
          </a:fontRef>
        </p:style>
      </p:cxnSp>
      <p:graphicFrame>
        <p:nvGraphicFramePr>
          <p:cNvPr id="13" name="Object 12">
            <a:extLst>
              <a:ext uri="{FF2B5EF4-FFF2-40B4-BE49-F238E27FC236}">
                <a16:creationId xmlns:a16="http://schemas.microsoft.com/office/drawing/2014/main" id="{50F03584-A98E-4AD4-9E0E-1B5865E9AD5B}"/>
              </a:ext>
            </a:extLst>
          </p:cNvPr>
          <p:cNvGraphicFramePr>
            <a:graphicFrameLocks noChangeAspect="1"/>
          </p:cNvGraphicFramePr>
          <p:nvPr/>
        </p:nvGraphicFramePr>
        <p:xfrm>
          <a:off x="5299075" y="3203575"/>
          <a:ext cx="350838" cy="369888"/>
        </p:xfrm>
        <a:graphic>
          <a:graphicData uri="http://schemas.openxmlformats.org/presentationml/2006/ole">
            <mc:AlternateContent xmlns:mc="http://schemas.openxmlformats.org/markup-compatibility/2006">
              <mc:Choice xmlns:v="urn:schemas-microsoft-com:vml" Requires="v">
                <p:oleObj spid="_x0000_s5128" name="Equation" r:id="rId18" imgW="126780" imgH="215526" progId="Equation.DSMT4">
                  <p:embed/>
                </p:oleObj>
              </mc:Choice>
              <mc:Fallback>
                <p:oleObj name="Equation" r:id="rId18" imgW="126780" imgH="215526" progId="Equation.DSMT4">
                  <p:embed/>
                  <p:pic>
                    <p:nvPicPr>
                      <p:cNvPr id="13" name="Object 12">
                        <a:extLst>
                          <a:ext uri="{FF2B5EF4-FFF2-40B4-BE49-F238E27FC236}">
                            <a16:creationId xmlns:a16="http://schemas.microsoft.com/office/drawing/2014/main" id="{50F03584-A98E-4AD4-9E0E-1B5865E9AD5B}"/>
                          </a:ext>
                        </a:extLst>
                      </p:cNvPr>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5299075" y="3203575"/>
                        <a:ext cx="3508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4" name="Freeform: Shape 13">
            <a:extLst>
              <a:ext uri="{FF2B5EF4-FFF2-40B4-BE49-F238E27FC236}">
                <a16:creationId xmlns:a16="http://schemas.microsoft.com/office/drawing/2014/main" id="{4D6FFBC3-C083-4F91-A799-BA8ECF1050DF}"/>
              </a:ext>
            </a:extLst>
          </p:cNvPr>
          <p:cNvSpPr/>
          <p:nvPr/>
        </p:nvSpPr>
        <p:spPr>
          <a:xfrm flipH="1">
            <a:off x="4716463" y="2752725"/>
            <a:ext cx="714375" cy="363538"/>
          </a:xfrm>
          <a:custGeom>
            <a:avLst/>
            <a:gdLst>
              <a:gd name="connsiteX0" fmla="*/ 0 w 597438"/>
              <a:gd name="connsiteY0" fmla="*/ 0 h 282757"/>
              <a:gd name="connsiteX1" fmla="*/ 13681 w 597438"/>
              <a:gd name="connsiteY1" fmla="*/ 282757 h 282757"/>
              <a:gd name="connsiteX2" fmla="*/ 597438 w 597438"/>
              <a:gd name="connsiteY2" fmla="*/ 282757 h 282757"/>
              <a:gd name="connsiteX3" fmla="*/ 408173 w 597438"/>
              <a:gd name="connsiteY3" fmla="*/ 228030 h 282757"/>
              <a:gd name="connsiteX4" fmla="*/ 209787 w 597438"/>
              <a:gd name="connsiteY4" fmla="*/ 134538 h 282757"/>
              <a:gd name="connsiteX5" fmla="*/ 63848 w 597438"/>
              <a:gd name="connsiteY5" fmla="*/ 18243 h 282757"/>
              <a:gd name="connsiteX6" fmla="*/ 0 w 597438"/>
              <a:gd name="connsiteY6" fmla="*/ 0 h 2827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97438" h="282757">
                <a:moveTo>
                  <a:pt x="0" y="0"/>
                </a:moveTo>
                <a:lnTo>
                  <a:pt x="13681" y="282757"/>
                </a:lnTo>
                <a:lnTo>
                  <a:pt x="597438" y="282757"/>
                </a:lnTo>
                <a:lnTo>
                  <a:pt x="408173" y="228030"/>
                </a:lnTo>
                <a:lnTo>
                  <a:pt x="209787" y="134538"/>
                </a:lnTo>
                <a:lnTo>
                  <a:pt x="63848" y="18243"/>
                </a:lnTo>
                <a:lnTo>
                  <a:pt x="0" y="0"/>
                </a:lnTo>
                <a:close/>
              </a:path>
            </a:pathLst>
          </a:custGeom>
          <a:solidFill>
            <a:srgbClr val="00B0F0">
              <a:alpha val="60000"/>
            </a:srgbClr>
          </a:solidFill>
          <a:ln>
            <a:solidFill>
              <a:srgbClr val="00B0F0">
                <a:alpha val="60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15" name="TextBox 14">
            <a:extLst>
              <a:ext uri="{FF2B5EF4-FFF2-40B4-BE49-F238E27FC236}">
                <a16:creationId xmlns:a16="http://schemas.microsoft.com/office/drawing/2014/main" id="{01981BA8-6CE2-4196-A2AF-92D1592E6D6B}"/>
              </a:ext>
            </a:extLst>
          </p:cNvPr>
          <p:cNvSpPr txBox="1">
            <a:spLocks noChangeArrowheads="1"/>
          </p:cNvSpPr>
          <p:nvPr/>
        </p:nvSpPr>
        <p:spPr bwMode="auto">
          <a:xfrm>
            <a:off x="3851275" y="4057650"/>
            <a:ext cx="4392613"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CA" altLang="en-US"/>
              <a:t>So all values at or below 295.495 will cause us to reject Ho</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500"/>
                                        <p:tgtEl>
                                          <p:spTgt spid="6"/>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fade">
                                      <p:cBhvr>
                                        <p:cTn id="22" dur="500"/>
                                        <p:tgtEl>
                                          <p:spTgt spid="7"/>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fade">
                                      <p:cBhvr>
                                        <p:cTn id="27" dur="500"/>
                                        <p:tgtEl>
                                          <p:spTgt spid="8"/>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0" presetClass="entr" presetSubtype="0" fill="hold" nodeType="clickEffect">
                                  <p:stCondLst>
                                    <p:cond delay="0"/>
                                  </p:stCondLst>
                                  <p:childTnLst>
                                    <p:set>
                                      <p:cBhvr>
                                        <p:cTn id="31" dur="1" fill="hold">
                                          <p:stCondLst>
                                            <p:cond delay="0"/>
                                          </p:stCondLst>
                                        </p:cTn>
                                        <p:tgtEl>
                                          <p:spTgt spid="9"/>
                                        </p:tgtEl>
                                        <p:attrNameLst>
                                          <p:attrName>style.visibility</p:attrName>
                                        </p:attrNameLst>
                                      </p:cBhvr>
                                      <p:to>
                                        <p:strVal val="visible"/>
                                      </p:to>
                                    </p:set>
                                    <p:animEffect transition="in" filter="fade">
                                      <p:cBhvr>
                                        <p:cTn id="32" dur="500"/>
                                        <p:tgtEl>
                                          <p:spTgt spid="9"/>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0" presetClass="entr" presetSubtype="0" fill="hold" nodeType="clickEffect">
                                  <p:stCondLst>
                                    <p:cond delay="0"/>
                                  </p:stCondLst>
                                  <p:childTnLst>
                                    <p:set>
                                      <p:cBhvr>
                                        <p:cTn id="36" dur="1" fill="hold">
                                          <p:stCondLst>
                                            <p:cond delay="0"/>
                                          </p:stCondLst>
                                        </p:cTn>
                                        <p:tgtEl>
                                          <p:spTgt spid="10"/>
                                        </p:tgtEl>
                                        <p:attrNameLst>
                                          <p:attrName>style.visibility</p:attrName>
                                        </p:attrNameLst>
                                      </p:cBhvr>
                                      <p:to>
                                        <p:strVal val="visible"/>
                                      </p:to>
                                    </p:set>
                                    <p:animEffect transition="in" filter="fade">
                                      <p:cBhvr>
                                        <p:cTn id="37" dur="500"/>
                                        <p:tgtEl>
                                          <p:spTgt spid="10"/>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11"/>
                                        </p:tgtEl>
                                        <p:attrNameLst>
                                          <p:attrName>style.visibility</p:attrName>
                                        </p:attrNameLst>
                                      </p:cBhvr>
                                      <p:to>
                                        <p:strVal val="visible"/>
                                      </p:to>
                                    </p:set>
                                    <p:animEffect transition="in" filter="fade">
                                      <p:cBhvr>
                                        <p:cTn id="42" dur="500"/>
                                        <p:tgtEl>
                                          <p:spTgt spid="11"/>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22" presetClass="entr" presetSubtype="4" fill="hold" nodeType="clickEffect">
                                  <p:stCondLst>
                                    <p:cond delay="0"/>
                                  </p:stCondLst>
                                  <p:childTnLst>
                                    <p:set>
                                      <p:cBhvr>
                                        <p:cTn id="46" dur="1" fill="hold">
                                          <p:stCondLst>
                                            <p:cond delay="0"/>
                                          </p:stCondLst>
                                        </p:cTn>
                                        <p:tgtEl>
                                          <p:spTgt spid="12"/>
                                        </p:tgtEl>
                                        <p:attrNameLst>
                                          <p:attrName>style.visibility</p:attrName>
                                        </p:attrNameLst>
                                      </p:cBhvr>
                                      <p:to>
                                        <p:strVal val="visible"/>
                                      </p:to>
                                    </p:set>
                                    <p:animEffect transition="in" filter="wipe(down)">
                                      <p:cBhvr>
                                        <p:cTn id="47" dur="500"/>
                                        <p:tgtEl>
                                          <p:spTgt spid="12"/>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10" presetClass="entr" presetSubtype="0" fill="hold" nodeType="clickEffect">
                                  <p:stCondLst>
                                    <p:cond delay="0"/>
                                  </p:stCondLst>
                                  <p:childTnLst>
                                    <p:set>
                                      <p:cBhvr>
                                        <p:cTn id="51" dur="1" fill="hold">
                                          <p:stCondLst>
                                            <p:cond delay="0"/>
                                          </p:stCondLst>
                                        </p:cTn>
                                        <p:tgtEl>
                                          <p:spTgt spid="13"/>
                                        </p:tgtEl>
                                        <p:attrNameLst>
                                          <p:attrName>style.visibility</p:attrName>
                                        </p:attrNameLst>
                                      </p:cBhvr>
                                      <p:to>
                                        <p:strVal val="visible"/>
                                      </p:to>
                                    </p:set>
                                    <p:animEffect transition="in" filter="fade">
                                      <p:cBhvr>
                                        <p:cTn id="52" dur="500"/>
                                        <p:tgtEl>
                                          <p:spTgt spid="13"/>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10" presetClass="entr" presetSubtype="0" fill="hold" nodeType="clickEffect">
                                  <p:stCondLst>
                                    <p:cond delay="0"/>
                                  </p:stCondLst>
                                  <p:childTnLst>
                                    <p:set>
                                      <p:cBhvr>
                                        <p:cTn id="56" dur="1" fill="hold">
                                          <p:stCondLst>
                                            <p:cond delay="0"/>
                                          </p:stCondLst>
                                        </p:cTn>
                                        <p:tgtEl>
                                          <p:spTgt spid="14"/>
                                        </p:tgtEl>
                                        <p:attrNameLst>
                                          <p:attrName>style.visibility</p:attrName>
                                        </p:attrNameLst>
                                      </p:cBhvr>
                                      <p:to>
                                        <p:strVal val="visible"/>
                                      </p:to>
                                    </p:set>
                                    <p:animEffect transition="in" filter="fade">
                                      <p:cBhvr>
                                        <p:cTn id="57" dur="500"/>
                                        <p:tgtEl>
                                          <p:spTgt spid="14"/>
                                        </p:tgtEl>
                                      </p:cBhvr>
                                    </p:animEffect>
                                  </p:childTnLst>
                                </p:cTn>
                              </p:par>
                              <p:par>
                                <p:cTn id="58" presetID="10" presetClass="exit" presetSubtype="0" fill="hold" nodeType="withEffect">
                                  <p:stCondLst>
                                    <p:cond delay="0"/>
                                  </p:stCondLst>
                                  <p:childTnLst>
                                    <p:animEffect transition="out" filter="fade">
                                      <p:cBhvr>
                                        <p:cTn id="59" dur="500"/>
                                        <p:tgtEl>
                                          <p:spTgt spid="14"/>
                                        </p:tgtEl>
                                      </p:cBhvr>
                                    </p:animEffect>
                                    <p:set>
                                      <p:cBhvr>
                                        <p:cTn id="60" dur="1" fill="hold">
                                          <p:stCondLst>
                                            <p:cond delay="499"/>
                                          </p:stCondLst>
                                        </p:cTn>
                                        <p:tgtEl>
                                          <p:spTgt spid="14"/>
                                        </p:tgtEl>
                                        <p:attrNameLst>
                                          <p:attrName>style.visibility</p:attrName>
                                        </p:attrNameLst>
                                      </p:cBhvr>
                                      <p:to>
                                        <p:strVal val="hidden"/>
                                      </p:to>
                                    </p:set>
                                  </p:childTnLst>
                                </p:cTn>
                              </p:par>
                            </p:childTnLst>
                          </p:cTn>
                        </p:par>
                      </p:childTnLst>
                    </p:cTn>
                  </p:par>
                  <p:par>
                    <p:cTn id="61" fill="hold" nodeType="clickPar">
                      <p:stCondLst>
                        <p:cond delay="indefinite"/>
                      </p:stCondLst>
                      <p:childTnLst>
                        <p:par>
                          <p:cTn id="62" fill="hold" nodeType="withGroup">
                            <p:stCondLst>
                              <p:cond delay="0"/>
                            </p:stCondLst>
                            <p:childTnLst>
                              <p:par>
                                <p:cTn id="63" presetID="10" presetClass="entr" presetSubtype="0" fill="hold" grpId="0" nodeType="clickEffect">
                                  <p:stCondLst>
                                    <p:cond delay="0"/>
                                  </p:stCondLst>
                                  <p:childTnLst>
                                    <p:set>
                                      <p:cBhvr>
                                        <p:cTn id="64" dur="1" fill="hold">
                                          <p:stCondLst>
                                            <p:cond delay="0"/>
                                          </p:stCondLst>
                                        </p:cTn>
                                        <p:tgtEl>
                                          <p:spTgt spid="15"/>
                                        </p:tgtEl>
                                        <p:attrNameLst>
                                          <p:attrName>style.visibility</p:attrName>
                                        </p:attrNameLst>
                                      </p:cBhvr>
                                      <p:to>
                                        <p:strVal val="visible"/>
                                      </p:to>
                                    </p:set>
                                    <p:animEffect transition="in" filter="fade">
                                      <p:cBhvr>
                                        <p:cTn id="65"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5"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Content Placeholder 2">
            <a:extLst>
              <a:ext uri="{FF2B5EF4-FFF2-40B4-BE49-F238E27FC236}">
                <a16:creationId xmlns:a16="http://schemas.microsoft.com/office/drawing/2014/main" id="{30FDE003-3823-4161-B188-BAD7FEBBFD98}"/>
              </a:ext>
            </a:extLst>
          </p:cNvPr>
          <p:cNvSpPr>
            <a:spLocks noGrp="1"/>
          </p:cNvSpPr>
          <p:nvPr>
            <p:ph sz="quarter" idx="1"/>
          </p:nvPr>
        </p:nvSpPr>
        <p:spPr>
          <a:xfrm>
            <a:off x="179388" y="44450"/>
            <a:ext cx="8640762" cy="965200"/>
          </a:xfrm>
        </p:spPr>
        <p:txBody>
          <a:bodyPr/>
          <a:lstStyle/>
          <a:p>
            <a:pPr marL="0" indent="0">
              <a:buFont typeface="Wingdings" panose="05000000000000000000" pitchFamily="2" charset="2"/>
              <a:buNone/>
            </a:pPr>
            <a:r>
              <a:rPr lang="en-CA" altLang="en-US"/>
              <a:t>d) A type II error  is cause when we fail to reject Ho when it is false. This is what we think the distribution looks like </a:t>
            </a:r>
          </a:p>
        </p:txBody>
      </p:sp>
      <p:pic>
        <p:nvPicPr>
          <p:cNvPr id="4" name="Picture 3">
            <a:extLst>
              <a:ext uri="{FF2B5EF4-FFF2-40B4-BE49-F238E27FC236}">
                <a16:creationId xmlns:a16="http://schemas.microsoft.com/office/drawing/2014/main" id="{968E7AD1-3CC2-450B-8646-85CBA9C27DEA}"/>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419475" y="2852738"/>
            <a:ext cx="3995738" cy="198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Box 4">
            <a:extLst>
              <a:ext uri="{FF2B5EF4-FFF2-40B4-BE49-F238E27FC236}">
                <a16:creationId xmlns:a16="http://schemas.microsoft.com/office/drawing/2014/main" id="{96554234-9F1C-4339-A0F3-F64FBF6F1863}"/>
              </a:ext>
            </a:extLst>
          </p:cNvPr>
          <p:cNvSpPr txBox="1">
            <a:spLocks noChangeArrowheads="1"/>
          </p:cNvSpPr>
          <p:nvPr/>
        </p:nvSpPr>
        <p:spPr bwMode="auto">
          <a:xfrm>
            <a:off x="5202238" y="4838700"/>
            <a:ext cx="64452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CA" altLang="en-US"/>
              <a:t>300</a:t>
            </a:r>
          </a:p>
        </p:txBody>
      </p:sp>
      <p:cxnSp>
        <p:nvCxnSpPr>
          <p:cNvPr id="6" name="Straight Connector 5">
            <a:extLst>
              <a:ext uri="{FF2B5EF4-FFF2-40B4-BE49-F238E27FC236}">
                <a16:creationId xmlns:a16="http://schemas.microsoft.com/office/drawing/2014/main" id="{17C7FACD-FEAB-4980-AB96-EB415B2A0F8C}"/>
              </a:ext>
            </a:extLst>
          </p:cNvPr>
          <p:cNvCxnSpPr/>
          <p:nvPr/>
        </p:nvCxnSpPr>
        <p:spPr>
          <a:xfrm flipV="1">
            <a:off x="4227513" y="3935413"/>
            <a:ext cx="0" cy="927100"/>
          </a:xfrm>
          <a:prstGeom prst="line">
            <a:avLst/>
          </a:prstGeom>
          <a:ln w="34925">
            <a:solidFill>
              <a:srgbClr val="0070C0"/>
            </a:solidFill>
            <a:prstDash val="sysDash"/>
          </a:ln>
        </p:spPr>
        <p:style>
          <a:lnRef idx="1">
            <a:schemeClr val="accent1"/>
          </a:lnRef>
          <a:fillRef idx="0">
            <a:schemeClr val="accent1"/>
          </a:fillRef>
          <a:effectRef idx="0">
            <a:schemeClr val="accent1"/>
          </a:effectRef>
          <a:fontRef idx="minor">
            <a:schemeClr val="tx1"/>
          </a:fontRef>
        </p:style>
      </p:cxnSp>
      <p:graphicFrame>
        <p:nvGraphicFramePr>
          <p:cNvPr id="7" name="Object 6">
            <a:extLst>
              <a:ext uri="{FF2B5EF4-FFF2-40B4-BE49-F238E27FC236}">
                <a16:creationId xmlns:a16="http://schemas.microsoft.com/office/drawing/2014/main" id="{8DF47FCB-C0A9-4EAF-B1F7-6E6EA84654E8}"/>
              </a:ext>
            </a:extLst>
          </p:cNvPr>
          <p:cNvGraphicFramePr>
            <a:graphicFrameLocks noChangeAspect="1"/>
          </p:cNvGraphicFramePr>
          <p:nvPr/>
        </p:nvGraphicFramePr>
        <p:xfrm>
          <a:off x="3716338" y="4872038"/>
          <a:ext cx="998537" cy="303212"/>
        </p:xfrm>
        <a:graphic>
          <a:graphicData uri="http://schemas.openxmlformats.org/presentationml/2006/ole">
            <mc:AlternateContent xmlns:mc="http://schemas.openxmlformats.org/markup-compatibility/2006">
              <mc:Choice xmlns:v="urn:schemas-microsoft-com:vml" Requires="v">
                <p:oleObj spid="_x0000_s6146" name="Equation" r:id="rId5" imgW="774364" imgH="215806" progId="Equation.DSMT4">
                  <p:embed/>
                </p:oleObj>
              </mc:Choice>
              <mc:Fallback>
                <p:oleObj name="Equation" r:id="rId5" imgW="774364" imgH="215806" progId="Equation.DSMT4">
                  <p:embed/>
                  <p:pic>
                    <p:nvPicPr>
                      <p:cNvPr id="7" name="Object 6">
                        <a:extLst>
                          <a:ext uri="{FF2B5EF4-FFF2-40B4-BE49-F238E27FC236}">
                            <a16:creationId xmlns:a16="http://schemas.microsoft.com/office/drawing/2014/main" id="{8DF47FCB-C0A9-4EAF-B1F7-6E6EA84654E8}"/>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716338" y="4872038"/>
                        <a:ext cx="998537" cy="303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9" name="TextBox 8">
            <a:extLst>
              <a:ext uri="{FF2B5EF4-FFF2-40B4-BE49-F238E27FC236}">
                <a16:creationId xmlns:a16="http://schemas.microsoft.com/office/drawing/2014/main" id="{9E716111-40DE-4FC4-A23F-C8CD9425846A}"/>
              </a:ext>
            </a:extLst>
          </p:cNvPr>
          <p:cNvSpPr txBox="1">
            <a:spLocks noChangeArrowheads="1"/>
          </p:cNvSpPr>
          <p:nvPr/>
        </p:nvSpPr>
        <p:spPr bwMode="auto">
          <a:xfrm>
            <a:off x="323850" y="739775"/>
            <a:ext cx="81359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CA" altLang="en-US"/>
              <a:t>Instead, the distribution should look like this: </a:t>
            </a:r>
          </a:p>
        </p:txBody>
      </p:sp>
      <p:grpSp>
        <p:nvGrpSpPr>
          <p:cNvPr id="10" name="Group 9">
            <a:extLst>
              <a:ext uri="{FF2B5EF4-FFF2-40B4-BE49-F238E27FC236}">
                <a16:creationId xmlns:a16="http://schemas.microsoft.com/office/drawing/2014/main" id="{37290940-11DC-4DBE-9DCE-D44A316151AA}"/>
              </a:ext>
            </a:extLst>
          </p:cNvPr>
          <p:cNvGrpSpPr>
            <a:grpSpLocks/>
          </p:cNvGrpSpPr>
          <p:nvPr/>
        </p:nvGrpSpPr>
        <p:grpSpPr bwMode="auto">
          <a:xfrm>
            <a:off x="755650" y="2738438"/>
            <a:ext cx="4773613" cy="2058987"/>
            <a:chOff x="4223676" y="2378516"/>
            <a:chExt cx="4774184" cy="2058596"/>
          </a:xfrm>
        </p:grpSpPr>
        <p:cxnSp>
          <p:nvCxnSpPr>
            <p:cNvPr id="11" name="Straight Connector 10">
              <a:extLst>
                <a:ext uri="{FF2B5EF4-FFF2-40B4-BE49-F238E27FC236}">
                  <a16:creationId xmlns:a16="http://schemas.microsoft.com/office/drawing/2014/main" id="{6DFA0CC0-D668-49E2-81A6-B59747EAF6E8}"/>
                </a:ext>
              </a:extLst>
            </p:cNvPr>
            <p:cNvCxnSpPr/>
            <p:nvPr/>
          </p:nvCxnSpPr>
          <p:spPr>
            <a:xfrm flipV="1">
              <a:off x="4223676" y="4437112"/>
              <a:ext cx="477418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5BA9C375-79FA-4A2E-A618-7868558DE047}"/>
                </a:ext>
              </a:extLst>
            </p:cNvPr>
            <p:cNvCxnSpPr>
              <a:cxnSpLocks/>
            </p:cNvCxnSpPr>
            <p:nvPr/>
          </p:nvCxnSpPr>
          <p:spPr>
            <a:xfrm flipV="1">
              <a:off x="6660780" y="2378516"/>
              <a:ext cx="0" cy="2050661"/>
            </a:xfrm>
            <a:prstGeom prst="line">
              <a:avLst/>
            </a:prstGeom>
          </p:spPr>
          <p:style>
            <a:lnRef idx="1">
              <a:schemeClr val="accent1"/>
            </a:lnRef>
            <a:fillRef idx="0">
              <a:schemeClr val="accent1"/>
            </a:fillRef>
            <a:effectRef idx="0">
              <a:schemeClr val="accent1"/>
            </a:effectRef>
            <a:fontRef idx="minor">
              <a:schemeClr val="tx1"/>
            </a:fontRef>
          </p:style>
        </p:cxnSp>
        <p:sp>
          <p:nvSpPr>
            <p:cNvPr id="13" name="Freeform: Shape 12">
              <a:extLst>
                <a:ext uri="{FF2B5EF4-FFF2-40B4-BE49-F238E27FC236}">
                  <a16:creationId xmlns:a16="http://schemas.microsoft.com/office/drawing/2014/main" id="{758AC160-5A03-4B81-B5E9-7B144BA93F2D}"/>
                </a:ext>
              </a:extLst>
            </p:cNvPr>
            <p:cNvSpPr/>
            <p:nvPr/>
          </p:nvSpPr>
          <p:spPr>
            <a:xfrm>
              <a:off x="4668229" y="2524538"/>
              <a:ext cx="4034321" cy="1861783"/>
            </a:xfrm>
            <a:custGeom>
              <a:avLst/>
              <a:gdLst>
                <a:gd name="connsiteX0" fmla="*/ 0 w 4034117"/>
                <a:gd name="connsiteY0" fmla="*/ 1853097 h 1861601"/>
                <a:gd name="connsiteX1" fmla="*/ 207981 w 4034117"/>
                <a:gd name="connsiteY1" fmla="*/ 1802895 h 1861601"/>
                <a:gd name="connsiteX2" fmla="*/ 451821 w 4034117"/>
                <a:gd name="connsiteY2" fmla="*/ 1673803 h 1861601"/>
                <a:gd name="connsiteX3" fmla="*/ 702833 w 4034117"/>
                <a:gd name="connsiteY3" fmla="*/ 1462236 h 1861601"/>
                <a:gd name="connsiteX4" fmla="*/ 971774 w 4034117"/>
                <a:gd name="connsiteY4" fmla="*/ 1139507 h 1861601"/>
                <a:gd name="connsiteX5" fmla="*/ 1337534 w 4034117"/>
                <a:gd name="connsiteY5" fmla="*/ 612382 h 1861601"/>
                <a:gd name="connsiteX6" fmla="*/ 1556273 w 4034117"/>
                <a:gd name="connsiteY6" fmla="*/ 296824 h 1861601"/>
                <a:gd name="connsiteX7" fmla="*/ 1800113 w 4034117"/>
                <a:gd name="connsiteY7" fmla="*/ 67328 h 1861601"/>
                <a:gd name="connsiteX8" fmla="*/ 2040367 w 4034117"/>
                <a:gd name="connsiteY8" fmla="*/ 2782 h 1861601"/>
                <a:gd name="connsiteX9" fmla="*/ 2273449 w 4034117"/>
                <a:gd name="connsiteY9" fmla="*/ 139046 h 1861601"/>
                <a:gd name="connsiteX10" fmla="*/ 2449157 w 4034117"/>
                <a:gd name="connsiteY10" fmla="*/ 321926 h 1861601"/>
                <a:gd name="connsiteX11" fmla="*/ 2628452 w 4034117"/>
                <a:gd name="connsiteY11" fmla="*/ 580109 h 1861601"/>
                <a:gd name="connsiteX12" fmla="*/ 2822089 w 4034117"/>
                <a:gd name="connsiteY12" fmla="*/ 877737 h 1861601"/>
                <a:gd name="connsiteX13" fmla="*/ 3083859 w 4034117"/>
                <a:gd name="connsiteY13" fmla="*/ 1247083 h 1861601"/>
                <a:gd name="connsiteX14" fmla="*/ 3259567 w 4034117"/>
                <a:gd name="connsiteY14" fmla="*/ 1437135 h 1861601"/>
                <a:gd name="connsiteX15" fmla="*/ 3456790 w 4034117"/>
                <a:gd name="connsiteY15" fmla="*/ 1634359 h 1861601"/>
                <a:gd name="connsiteX16" fmla="*/ 3686287 w 4034117"/>
                <a:gd name="connsiteY16" fmla="*/ 1749107 h 1861601"/>
                <a:gd name="connsiteX17" fmla="*/ 3908612 w 4034117"/>
                <a:gd name="connsiteY17" fmla="*/ 1845926 h 1861601"/>
                <a:gd name="connsiteX18" fmla="*/ 4034117 w 4034117"/>
                <a:gd name="connsiteY18" fmla="*/ 1860269 h 18616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4034117" h="1861601">
                  <a:moveTo>
                    <a:pt x="0" y="1853097"/>
                  </a:moveTo>
                  <a:cubicBezTo>
                    <a:pt x="66338" y="1842937"/>
                    <a:pt x="132677" y="1832777"/>
                    <a:pt x="207981" y="1802895"/>
                  </a:cubicBezTo>
                  <a:cubicBezTo>
                    <a:pt x="283285" y="1773013"/>
                    <a:pt x="369346" y="1730580"/>
                    <a:pt x="451821" y="1673803"/>
                  </a:cubicBezTo>
                  <a:cubicBezTo>
                    <a:pt x="534296" y="1617026"/>
                    <a:pt x="616174" y="1551285"/>
                    <a:pt x="702833" y="1462236"/>
                  </a:cubicBezTo>
                  <a:cubicBezTo>
                    <a:pt x="789492" y="1373187"/>
                    <a:pt x="865991" y="1281149"/>
                    <a:pt x="971774" y="1139507"/>
                  </a:cubicBezTo>
                  <a:cubicBezTo>
                    <a:pt x="1077557" y="997865"/>
                    <a:pt x="1337534" y="612382"/>
                    <a:pt x="1337534" y="612382"/>
                  </a:cubicBezTo>
                  <a:cubicBezTo>
                    <a:pt x="1434950" y="471935"/>
                    <a:pt x="1479176" y="387666"/>
                    <a:pt x="1556273" y="296824"/>
                  </a:cubicBezTo>
                  <a:cubicBezTo>
                    <a:pt x="1633370" y="205982"/>
                    <a:pt x="1719431" y="116335"/>
                    <a:pt x="1800113" y="67328"/>
                  </a:cubicBezTo>
                  <a:cubicBezTo>
                    <a:pt x="1880795" y="18321"/>
                    <a:pt x="1961478" y="-9171"/>
                    <a:pt x="2040367" y="2782"/>
                  </a:cubicBezTo>
                  <a:cubicBezTo>
                    <a:pt x="2119256" y="14735"/>
                    <a:pt x="2205317" y="85855"/>
                    <a:pt x="2273449" y="139046"/>
                  </a:cubicBezTo>
                  <a:cubicBezTo>
                    <a:pt x="2341581" y="192237"/>
                    <a:pt x="2389990" y="248416"/>
                    <a:pt x="2449157" y="321926"/>
                  </a:cubicBezTo>
                  <a:cubicBezTo>
                    <a:pt x="2508324" y="395436"/>
                    <a:pt x="2566297" y="487474"/>
                    <a:pt x="2628452" y="580109"/>
                  </a:cubicBezTo>
                  <a:cubicBezTo>
                    <a:pt x="2690607" y="672744"/>
                    <a:pt x="2746188" y="766575"/>
                    <a:pt x="2822089" y="877737"/>
                  </a:cubicBezTo>
                  <a:cubicBezTo>
                    <a:pt x="2897990" y="988899"/>
                    <a:pt x="3010946" y="1153850"/>
                    <a:pt x="3083859" y="1247083"/>
                  </a:cubicBezTo>
                  <a:cubicBezTo>
                    <a:pt x="3156772" y="1340316"/>
                    <a:pt x="3197412" y="1372589"/>
                    <a:pt x="3259567" y="1437135"/>
                  </a:cubicBezTo>
                  <a:cubicBezTo>
                    <a:pt x="3321722" y="1501681"/>
                    <a:pt x="3385670" y="1582364"/>
                    <a:pt x="3456790" y="1634359"/>
                  </a:cubicBezTo>
                  <a:cubicBezTo>
                    <a:pt x="3527910" y="1686354"/>
                    <a:pt x="3610983" y="1713846"/>
                    <a:pt x="3686287" y="1749107"/>
                  </a:cubicBezTo>
                  <a:cubicBezTo>
                    <a:pt x="3761591" y="1784368"/>
                    <a:pt x="3850640" y="1827399"/>
                    <a:pt x="3908612" y="1845926"/>
                  </a:cubicBezTo>
                  <a:cubicBezTo>
                    <a:pt x="3966584" y="1864453"/>
                    <a:pt x="4000350" y="1862361"/>
                    <a:pt x="4034117" y="1860269"/>
                  </a:cubicBezTo>
                </a:path>
              </a:pathLst>
            </a:custGeom>
            <a:noFill/>
            <a:ln w="47625">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dirty="0"/>
            </a:p>
          </p:txBody>
        </p:sp>
      </p:grpSp>
      <p:graphicFrame>
        <p:nvGraphicFramePr>
          <p:cNvPr id="14" name="Object 13">
            <a:extLst>
              <a:ext uri="{FF2B5EF4-FFF2-40B4-BE49-F238E27FC236}">
                <a16:creationId xmlns:a16="http://schemas.microsoft.com/office/drawing/2014/main" id="{BFCC2F70-44D7-4A76-816D-052252FCBF7A}"/>
              </a:ext>
            </a:extLst>
          </p:cNvPr>
          <p:cNvGraphicFramePr>
            <a:graphicFrameLocks noChangeAspect="1"/>
          </p:cNvGraphicFramePr>
          <p:nvPr/>
        </p:nvGraphicFramePr>
        <p:xfrm>
          <a:off x="2847975" y="4865688"/>
          <a:ext cx="644525" cy="363537"/>
        </p:xfrm>
        <a:graphic>
          <a:graphicData uri="http://schemas.openxmlformats.org/presentationml/2006/ole">
            <mc:AlternateContent xmlns:mc="http://schemas.openxmlformats.org/markup-compatibility/2006">
              <mc:Choice xmlns:v="urn:schemas-microsoft-com:vml" Requires="v">
                <p:oleObj spid="_x0000_s6147" name="Equation" r:id="rId7" imgW="279158" imgH="177646" progId="Equation.DSMT4">
                  <p:embed/>
                </p:oleObj>
              </mc:Choice>
              <mc:Fallback>
                <p:oleObj name="Equation" r:id="rId7" imgW="279158" imgH="177646" progId="Equation.DSMT4">
                  <p:embed/>
                  <p:pic>
                    <p:nvPicPr>
                      <p:cNvPr id="14" name="Object 13">
                        <a:extLst>
                          <a:ext uri="{FF2B5EF4-FFF2-40B4-BE49-F238E27FC236}">
                            <a16:creationId xmlns:a16="http://schemas.microsoft.com/office/drawing/2014/main" id="{BFCC2F70-44D7-4A76-816D-052252FCBF7A}"/>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847975" y="4865688"/>
                        <a:ext cx="644525" cy="363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5" name="TextBox 14">
            <a:extLst>
              <a:ext uri="{FF2B5EF4-FFF2-40B4-BE49-F238E27FC236}">
                <a16:creationId xmlns:a16="http://schemas.microsoft.com/office/drawing/2014/main" id="{76CE4086-FC6B-49F9-BC20-0D24B48EFF8E}"/>
              </a:ext>
            </a:extLst>
          </p:cNvPr>
          <p:cNvSpPr txBox="1">
            <a:spLocks noChangeArrowheads="1"/>
          </p:cNvSpPr>
          <p:nvPr/>
        </p:nvSpPr>
        <p:spPr bwMode="auto">
          <a:xfrm>
            <a:off x="323850" y="1165225"/>
            <a:ext cx="8135938"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CA" altLang="en-US"/>
              <a:t>We will keep Ho if our sample mean is greater or equal  to 295.495</a:t>
            </a:r>
          </a:p>
        </p:txBody>
      </p:sp>
      <p:sp>
        <p:nvSpPr>
          <p:cNvPr id="16" name="TextBox 15">
            <a:extLst>
              <a:ext uri="{FF2B5EF4-FFF2-40B4-BE49-F238E27FC236}">
                <a16:creationId xmlns:a16="http://schemas.microsoft.com/office/drawing/2014/main" id="{6346CF15-7159-4898-974A-2FCE2DE50DC1}"/>
              </a:ext>
            </a:extLst>
          </p:cNvPr>
          <p:cNvSpPr txBox="1">
            <a:spLocks noChangeArrowheads="1"/>
          </p:cNvSpPr>
          <p:nvPr/>
        </p:nvSpPr>
        <p:spPr bwMode="auto">
          <a:xfrm>
            <a:off x="323850" y="1628775"/>
            <a:ext cx="81359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CA" altLang="en-US"/>
              <a:t>So the probability of a type II error is this area: </a:t>
            </a:r>
          </a:p>
        </p:txBody>
      </p:sp>
      <p:sp>
        <p:nvSpPr>
          <p:cNvPr id="17" name="Freeform: Shape 16">
            <a:extLst>
              <a:ext uri="{FF2B5EF4-FFF2-40B4-BE49-F238E27FC236}">
                <a16:creationId xmlns:a16="http://schemas.microsoft.com/office/drawing/2014/main" id="{8A9EF5C3-1406-41F6-841F-05F032F584B7}"/>
              </a:ext>
            </a:extLst>
          </p:cNvPr>
          <p:cNvSpPr/>
          <p:nvPr/>
        </p:nvSpPr>
        <p:spPr>
          <a:xfrm>
            <a:off x="4211638" y="4264025"/>
            <a:ext cx="1017587" cy="533400"/>
          </a:xfrm>
          <a:custGeom>
            <a:avLst/>
            <a:gdLst>
              <a:gd name="connsiteX0" fmla="*/ 0 w 597438"/>
              <a:gd name="connsiteY0" fmla="*/ 0 h 282757"/>
              <a:gd name="connsiteX1" fmla="*/ 13681 w 597438"/>
              <a:gd name="connsiteY1" fmla="*/ 282757 h 282757"/>
              <a:gd name="connsiteX2" fmla="*/ 597438 w 597438"/>
              <a:gd name="connsiteY2" fmla="*/ 282757 h 282757"/>
              <a:gd name="connsiteX3" fmla="*/ 408173 w 597438"/>
              <a:gd name="connsiteY3" fmla="*/ 228030 h 282757"/>
              <a:gd name="connsiteX4" fmla="*/ 209787 w 597438"/>
              <a:gd name="connsiteY4" fmla="*/ 134538 h 282757"/>
              <a:gd name="connsiteX5" fmla="*/ 63848 w 597438"/>
              <a:gd name="connsiteY5" fmla="*/ 18243 h 282757"/>
              <a:gd name="connsiteX6" fmla="*/ 0 w 597438"/>
              <a:gd name="connsiteY6" fmla="*/ 0 h 2827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97438" h="282757">
                <a:moveTo>
                  <a:pt x="0" y="0"/>
                </a:moveTo>
                <a:lnTo>
                  <a:pt x="13681" y="282757"/>
                </a:lnTo>
                <a:lnTo>
                  <a:pt x="597438" y="282757"/>
                </a:lnTo>
                <a:lnTo>
                  <a:pt x="408173" y="228030"/>
                </a:lnTo>
                <a:lnTo>
                  <a:pt x="209787" y="134538"/>
                </a:lnTo>
                <a:lnTo>
                  <a:pt x="63848" y="18243"/>
                </a:lnTo>
                <a:lnTo>
                  <a:pt x="0" y="0"/>
                </a:lnTo>
                <a:close/>
              </a:path>
            </a:pathLst>
          </a:custGeom>
          <a:solidFill>
            <a:srgbClr val="00B0F0">
              <a:alpha val="60000"/>
            </a:srgbClr>
          </a:solidFill>
          <a:ln>
            <a:solidFill>
              <a:srgbClr val="00B0F0">
                <a:alpha val="60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graphicFrame>
        <p:nvGraphicFramePr>
          <p:cNvPr id="18" name="Object 17">
            <a:extLst>
              <a:ext uri="{FF2B5EF4-FFF2-40B4-BE49-F238E27FC236}">
                <a16:creationId xmlns:a16="http://schemas.microsoft.com/office/drawing/2014/main" id="{4AD267BA-B5D4-4143-B4CE-DDA49A722DD9}"/>
              </a:ext>
            </a:extLst>
          </p:cNvPr>
          <p:cNvGraphicFramePr>
            <a:graphicFrameLocks noChangeAspect="1"/>
          </p:cNvGraphicFramePr>
          <p:nvPr/>
        </p:nvGraphicFramePr>
        <p:xfrm>
          <a:off x="974725" y="1936750"/>
          <a:ext cx="3376613" cy="522288"/>
        </p:xfrm>
        <a:graphic>
          <a:graphicData uri="http://schemas.openxmlformats.org/presentationml/2006/ole">
            <mc:AlternateContent xmlns:mc="http://schemas.openxmlformats.org/markup-compatibility/2006">
              <mc:Choice xmlns:v="urn:schemas-microsoft-com:vml" Requires="v">
                <p:oleObj spid="_x0000_s6148" name="Equation" r:id="rId9" imgW="2209800" imgH="304800" progId="Equation.DSMT4">
                  <p:embed/>
                </p:oleObj>
              </mc:Choice>
              <mc:Fallback>
                <p:oleObj name="Equation" r:id="rId9" imgW="2209800" imgH="304800" progId="Equation.DSMT4">
                  <p:embed/>
                  <p:pic>
                    <p:nvPicPr>
                      <p:cNvPr id="18" name="Object 17">
                        <a:extLst>
                          <a:ext uri="{FF2B5EF4-FFF2-40B4-BE49-F238E27FC236}">
                            <a16:creationId xmlns:a16="http://schemas.microsoft.com/office/drawing/2014/main" id="{4AD267BA-B5D4-4143-B4CE-DDA49A722DD9}"/>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974725" y="1936750"/>
                        <a:ext cx="3376613" cy="52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9" name="Object 18">
            <a:extLst>
              <a:ext uri="{FF2B5EF4-FFF2-40B4-BE49-F238E27FC236}">
                <a16:creationId xmlns:a16="http://schemas.microsoft.com/office/drawing/2014/main" id="{048AA680-84B5-4713-9008-B9129F8CFD80}"/>
              </a:ext>
            </a:extLst>
          </p:cNvPr>
          <p:cNvGraphicFramePr>
            <a:graphicFrameLocks noChangeAspect="1"/>
          </p:cNvGraphicFramePr>
          <p:nvPr/>
        </p:nvGraphicFramePr>
        <p:xfrm>
          <a:off x="4427538" y="2016125"/>
          <a:ext cx="1149350" cy="361950"/>
        </p:xfrm>
        <a:graphic>
          <a:graphicData uri="http://schemas.openxmlformats.org/presentationml/2006/ole">
            <mc:AlternateContent xmlns:mc="http://schemas.openxmlformats.org/markup-compatibility/2006">
              <mc:Choice xmlns:v="urn:schemas-microsoft-com:vml" Requires="v">
                <p:oleObj spid="_x0000_s6149" name="Equation" r:id="rId11" imgW="634449" imgH="177646" progId="Equation.DSMT4">
                  <p:embed/>
                </p:oleObj>
              </mc:Choice>
              <mc:Fallback>
                <p:oleObj name="Equation" r:id="rId11" imgW="634449" imgH="177646" progId="Equation.DSMT4">
                  <p:embed/>
                  <p:pic>
                    <p:nvPicPr>
                      <p:cNvPr id="19" name="Object 18">
                        <a:extLst>
                          <a:ext uri="{FF2B5EF4-FFF2-40B4-BE49-F238E27FC236}">
                            <a16:creationId xmlns:a16="http://schemas.microsoft.com/office/drawing/2014/main" id="{048AA680-84B5-4713-9008-B9129F8CFD80}"/>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4427538" y="2016125"/>
                        <a:ext cx="1149350" cy="361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0" name="TextBox 19">
            <a:extLst>
              <a:ext uri="{FF2B5EF4-FFF2-40B4-BE49-F238E27FC236}">
                <a16:creationId xmlns:a16="http://schemas.microsoft.com/office/drawing/2014/main" id="{37A34771-B45F-4F76-9CAC-DD2681C97520}"/>
              </a:ext>
            </a:extLst>
          </p:cNvPr>
          <p:cNvSpPr txBox="1">
            <a:spLocks noChangeArrowheads="1"/>
          </p:cNvSpPr>
          <p:nvPr/>
        </p:nvSpPr>
        <p:spPr bwMode="auto">
          <a:xfrm>
            <a:off x="484188" y="2339975"/>
            <a:ext cx="6016625"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CA" altLang="en-US"/>
              <a:t>The prob. of a type II error is 2.240%</a:t>
            </a:r>
          </a:p>
        </p:txBody>
      </p:sp>
      <p:sp>
        <p:nvSpPr>
          <p:cNvPr id="33808" name="Content Placeholder 2">
            <a:extLst>
              <a:ext uri="{FF2B5EF4-FFF2-40B4-BE49-F238E27FC236}">
                <a16:creationId xmlns:a16="http://schemas.microsoft.com/office/drawing/2014/main" id="{5AFBF2A1-C440-4D3D-BF9D-3DBCDB154CE5}"/>
              </a:ext>
            </a:extLst>
          </p:cNvPr>
          <p:cNvSpPr txBox="1">
            <a:spLocks/>
          </p:cNvSpPr>
          <p:nvPr/>
        </p:nvSpPr>
        <p:spPr bwMode="auto">
          <a:xfrm>
            <a:off x="71438" y="5218113"/>
            <a:ext cx="8640762" cy="965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600"/>
              </a:spcBef>
              <a:buClr>
                <a:schemeClr val="accent1"/>
              </a:buClr>
              <a:buSzPct val="70000"/>
              <a:buFont typeface="Wingdings" panose="05000000000000000000" pitchFamily="2" charset="2"/>
              <a:buChar char=""/>
              <a:defRPr sz="2400">
                <a:solidFill>
                  <a:schemeClr val="tx1"/>
                </a:solidFill>
                <a:latin typeface="Century Schoolbook" panose="02040604050505020304" pitchFamily="18" charset="0"/>
              </a:defRPr>
            </a:lvl1pPr>
            <a:lvl2pPr marL="639763" indent="-273050">
              <a:spcBef>
                <a:spcPct val="20000"/>
              </a:spcBef>
              <a:buClr>
                <a:schemeClr val="accent1"/>
              </a:buClr>
              <a:buSzPct val="80000"/>
              <a:buFont typeface="Wingdings 2" panose="05020102010507070707" pitchFamily="18" charset="2"/>
              <a:buChar char=""/>
              <a:defRPr sz="2100">
                <a:solidFill>
                  <a:schemeClr val="tx1"/>
                </a:solidFill>
                <a:latin typeface="Century Schoolbook" panose="02040604050505020304" pitchFamily="18" charset="0"/>
              </a:defRPr>
            </a:lvl2pPr>
            <a:lvl3pPr indent="-182563">
              <a:spcBef>
                <a:spcPct val="20000"/>
              </a:spcBef>
              <a:buClr>
                <a:srgbClr val="E0752F"/>
              </a:buClr>
              <a:buSzPct val="60000"/>
              <a:buFont typeface="Wingdings" panose="05000000000000000000" pitchFamily="2" charset="2"/>
              <a:buChar char=""/>
              <a:defRPr>
                <a:solidFill>
                  <a:schemeClr val="tx1"/>
                </a:solidFill>
                <a:latin typeface="Century Schoolbook" panose="02040604050505020304" pitchFamily="18" charset="0"/>
              </a:defRPr>
            </a:lvl3pPr>
            <a:lvl4pPr marL="1187450" indent="-182563">
              <a:spcBef>
                <a:spcPct val="20000"/>
              </a:spcBef>
              <a:buClr>
                <a:srgbClr val="FEC3AE"/>
              </a:buClr>
              <a:buSzPct val="60000"/>
              <a:buFont typeface="Wingdings" panose="05000000000000000000" pitchFamily="2" charset="2"/>
              <a:buChar char=""/>
              <a:defRPr>
                <a:solidFill>
                  <a:schemeClr val="tx1"/>
                </a:solidFill>
                <a:latin typeface="Century Schoolbook" panose="02040604050505020304" pitchFamily="18" charset="0"/>
              </a:defRPr>
            </a:lvl4pPr>
            <a:lvl5pPr marL="1462088" indent="-182563">
              <a:spcBef>
                <a:spcPct val="20000"/>
              </a:spcBef>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5pPr>
            <a:lvl6pPr marL="1919288" indent="-182563"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6pPr>
            <a:lvl7pPr marL="2376488" indent="-182563"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7pPr>
            <a:lvl8pPr marL="2833688" indent="-182563"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8pPr>
            <a:lvl9pPr marL="3290888" indent="-182563"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9pPr>
          </a:lstStyle>
          <a:p>
            <a:pPr>
              <a:buFont typeface="Wingdings" panose="05000000000000000000" pitchFamily="2" charset="2"/>
              <a:buNone/>
            </a:pPr>
            <a:r>
              <a:rPr lang="en-CA" altLang="en-US"/>
              <a:t>e) To improve the power of a test, increase the sample size OR increase the significance level</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4" fill="hold"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wipe(down)">
                                      <p:cBhvr>
                                        <p:cTn id="17" dur="500"/>
                                        <p:tgtEl>
                                          <p:spTgt spid="6"/>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fade">
                                      <p:cBhvr>
                                        <p:cTn id="22" dur="500"/>
                                        <p:tgtEl>
                                          <p:spTgt spid="7"/>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fade">
                                      <p:cBhvr>
                                        <p:cTn id="27" dur="500"/>
                                        <p:tgtEl>
                                          <p:spTgt spid="9"/>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0" presetClass="entr" presetSubtype="0" fill="hold" nodeType="clickEffect">
                                  <p:stCondLst>
                                    <p:cond delay="0"/>
                                  </p:stCondLst>
                                  <p:childTnLst>
                                    <p:set>
                                      <p:cBhvr>
                                        <p:cTn id="31" dur="1" fill="hold">
                                          <p:stCondLst>
                                            <p:cond delay="0"/>
                                          </p:stCondLst>
                                        </p:cTn>
                                        <p:tgtEl>
                                          <p:spTgt spid="10"/>
                                        </p:tgtEl>
                                        <p:attrNameLst>
                                          <p:attrName>style.visibility</p:attrName>
                                        </p:attrNameLst>
                                      </p:cBhvr>
                                      <p:to>
                                        <p:strVal val="visible"/>
                                      </p:to>
                                    </p:set>
                                    <p:animEffect transition="in" filter="fade">
                                      <p:cBhvr>
                                        <p:cTn id="32" dur="500"/>
                                        <p:tgtEl>
                                          <p:spTgt spid="10"/>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0" presetClass="entr" presetSubtype="0" fill="hold" nodeType="clickEffect">
                                  <p:stCondLst>
                                    <p:cond delay="0"/>
                                  </p:stCondLst>
                                  <p:childTnLst>
                                    <p:set>
                                      <p:cBhvr>
                                        <p:cTn id="36" dur="1" fill="hold">
                                          <p:stCondLst>
                                            <p:cond delay="0"/>
                                          </p:stCondLst>
                                        </p:cTn>
                                        <p:tgtEl>
                                          <p:spTgt spid="14"/>
                                        </p:tgtEl>
                                        <p:attrNameLst>
                                          <p:attrName>style.visibility</p:attrName>
                                        </p:attrNameLst>
                                      </p:cBhvr>
                                      <p:to>
                                        <p:strVal val="visible"/>
                                      </p:to>
                                    </p:set>
                                    <p:animEffect transition="in" filter="fade">
                                      <p:cBhvr>
                                        <p:cTn id="37" dur="500"/>
                                        <p:tgtEl>
                                          <p:spTgt spid="14"/>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15"/>
                                        </p:tgtEl>
                                        <p:attrNameLst>
                                          <p:attrName>style.visibility</p:attrName>
                                        </p:attrNameLst>
                                      </p:cBhvr>
                                      <p:to>
                                        <p:strVal val="visible"/>
                                      </p:to>
                                    </p:set>
                                    <p:animEffect transition="in" filter="fade">
                                      <p:cBhvr>
                                        <p:cTn id="42" dur="500"/>
                                        <p:tgtEl>
                                          <p:spTgt spid="15"/>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16"/>
                                        </p:tgtEl>
                                        <p:attrNameLst>
                                          <p:attrName>style.visibility</p:attrName>
                                        </p:attrNameLst>
                                      </p:cBhvr>
                                      <p:to>
                                        <p:strVal val="visible"/>
                                      </p:to>
                                    </p:set>
                                    <p:animEffect transition="in" filter="fade">
                                      <p:cBhvr>
                                        <p:cTn id="47" dur="500"/>
                                        <p:tgtEl>
                                          <p:spTgt spid="16"/>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10" presetClass="entr" presetSubtype="0" fill="hold" nodeType="clickEffect">
                                  <p:stCondLst>
                                    <p:cond delay="0"/>
                                  </p:stCondLst>
                                  <p:childTnLst>
                                    <p:set>
                                      <p:cBhvr>
                                        <p:cTn id="51" dur="1" fill="hold">
                                          <p:stCondLst>
                                            <p:cond delay="0"/>
                                          </p:stCondLst>
                                        </p:cTn>
                                        <p:tgtEl>
                                          <p:spTgt spid="17"/>
                                        </p:tgtEl>
                                        <p:attrNameLst>
                                          <p:attrName>style.visibility</p:attrName>
                                        </p:attrNameLst>
                                      </p:cBhvr>
                                      <p:to>
                                        <p:strVal val="visible"/>
                                      </p:to>
                                    </p:set>
                                    <p:animEffect transition="in" filter="fade">
                                      <p:cBhvr>
                                        <p:cTn id="52" dur="500"/>
                                        <p:tgtEl>
                                          <p:spTgt spid="17"/>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10" presetClass="entr" presetSubtype="0" fill="hold" nodeType="clickEffect">
                                  <p:stCondLst>
                                    <p:cond delay="0"/>
                                  </p:stCondLst>
                                  <p:childTnLst>
                                    <p:set>
                                      <p:cBhvr>
                                        <p:cTn id="56" dur="1" fill="hold">
                                          <p:stCondLst>
                                            <p:cond delay="0"/>
                                          </p:stCondLst>
                                        </p:cTn>
                                        <p:tgtEl>
                                          <p:spTgt spid="18"/>
                                        </p:tgtEl>
                                        <p:attrNameLst>
                                          <p:attrName>style.visibility</p:attrName>
                                        </p:attrNameLst>
                                      </p:cBhvr>
                                      <p:to>
                                        <p:strVal val="visible"/>
                                      </p:to>
                                    </p:set>
                                    <p:animEffect transition="in" filter="fade">
                                      <p:cBhvr>
                                        <p:cTn id="57" dur="500"/>
                                        <p:tgtEl>
                                          <p:spTgt spid="18"/>
                                        </p:tgtEl>
                                      </p:cBhvr>
                                    </p:animEffect>
                                  </p:childTnLst>
                                </p:cTn>
                              </p:par>
                            </p:childTnLst>
                          </p:cTn>
                        </p:par>
                      </p:childTnLst>
                    </p:cTn>
                  </p:par>
                  <p:par>
                    <p:cTn id="58" fill="hold" nodeType="clickPar">
                      <p:stCondLst>
                        <p:cond delay="indefinite"/>
                      </p:stCondLst>
                      <p:childTnLst>
                        <p:par>
                          <p:cTn id="59" fill="hold" nodeType="withGroup">
                            <p:stCondLst>
                              <p:cond delay="0"/>
                            </p:stCondLst>
                            <p:childTnLst>
                              <p:par>
                                <p:cTn id="60" presetID="10" presetClass="entr" presetSubtype="0" fill="hold" nodeType="clickEffect">
                                  <p:stCondLst>
                                    <p:cond delay="0"/>
                                  </p:stCondLst>
                                  <p:childTnLst>
                                    <p:set>
                                      <p:cBhvr>
                                        <p:cTn id="61" dur="1" fill="hold">
                                          <p:stCondLst>
                                            <p:cond delay="0"/>
                                          </p:stCondLst>
                                        </p:cTn>
                                        <p:tgtEl>
                                          <p:spTgt spid="19"/>
                                        </p:tgtEl>
                                        <p:attrNameLst>
                                          <p:attrName>style.visibility</p:attrName>
                                        </p:attrNameLst>
                                      </p:cBhvr>
                                      <p:to>
                                        <p:strVal val="visible"/>
                                      </p:to>
                                    </p:set>
                                    <p:animEffect transition="in" filter="fade">
                                      <p:cBhvr>
                                        <p:cTn id="62" dur="500"/>
                                        <p:tgtEl>
                                          <p:spTgt spid="19"/>
                                        </p:tgtEl>
                                      </p:cBhvr>
                                    </p:animEffect>
                                  </p:childTnLst>
                                </p:cTn>
                              </p:par>
                            </p:childTnLst>
                          </p:cTn>
                        </p:par>
                      </p:childTnLst>
                    </p:cTn>
                  </p:par>
                  <p:par>
                    <p:cTn id="63" fill="hold" nodeType="clickPar">
                      <p:stCondLst>
                        <p:cond delay="indefinite"/>
                      </p:stCondLst>
                      <p:childTnLst>
                        <p:par>
                          <p:cTn id="64" fill="hold" nodeType="withGroup">
                            <p:stCondLst>
                              <p:cond delay="0"/>
                            </p:stCondLst>
                            <p:childTnLst>
                              <p:par>
                                <p:cTn id="65" presetID="10" presetClass="entr" presetSubtype="0" fill="hold" grpId="0" nodeType="clickEffect">
                                  <p:stCondLst>
                                    <p:cond delay="0"/>
                                  </p:stCondLst>
                                  <p:childTnLst>
                                    <p:set>
                                      <p:cBhvr>
                                        <p:cTn id="66" dur="1" fill="hold">
                                          <p:stCondLst>
                                            <p:cond delay="0"/>
                                          </p:stCondLst>
                                        </p:cTn>
                                        <p:tgtEl>
                                          <p:spTgt spid="20"/>
                                        </p:tgtEl>
                                        <p:attrNameLst>
                                          <p:attrName>style.visibility</p:attrName>
                                        </p:attrNameLst>
                                      </p:cBhvr>
                                      <p:to>
                                        <p:strVal val="visible"/>
                                      </p:to>
                                    </p:set>
                                    <p:animEffect transition="in" filter="fade">
                                      <p:cBhvr>
                                        <p:cTn id="67"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9" grpId="0"/>
      <p:bldP spid="15" grpId="0"/>
      <p:bldP spid="16" grpId="0"/>
      <p:bldP spid="20"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E0FBD19B-C7AC-470E-9BAA-3EBF946886BF}"/>
              </a:ext>
            </a:extLst>
          </p:cNvPr>
          <p:cNvSpPr/>
          <p:nvPr/>
        </p:nvSpPr>
        <p:spPr>
          <a:xfrm>
            <a:off x="1116013" y="333375"/>
            <a:ext cx="6480175" cy="3600450"/>
          </a:xfrm>
          <a:prstGeom prst="rect">
            <a:avLst/>
          </a:prstGeom>
          <a:noFill/>
          <a:ln w="5715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dirty="0"/>
          </a:p>
        </p:txBody>
      </p:sp>
      <p:sp>
        <p:nvSpPr>
          <p:cNvPr id="6" name="Rectangle 5">
            <a:extLst>
              <a:ext uri="{FF2B5EF4-FFF2-40B4-BE49-F238E27FC236}">
                <a16:creationId xmlns:a16="http://schemas.microsoft.com/office/drawing/2014/main" id="{19FC8648-2909-49BD-9B7A-F1930952EB4E}"/>
              </a:ext>
            </a:extLst>
          </p:cNvPr>
          <p:cNvSpPr/>
          <p:nvPr/>
        </p:nvSpPr>
        <p:spPr>
          <a:xfrm>
            <a:off x="2819400" y="333375"/>
            <a:ext cx="2400300" cy="3600450"/>
          </a:xfrm>
          <a:prstGeom prst="rect">
            <a:avLst/>
          </a:prstGeom>
          <a:noFill/>
          <a:ln w="5715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dirty="0"/>
          </a:p>
        </p:txBody>
      </p:sp>
      <p:sp>
        <p:nvSpPr>
          <p:cNvPr id="7" name="Rectangle 6">
            <a:extLst>
              <a:ext uri="{FF2B5EF4-FFF2-40B4-BE49-F238E27FC236}">
                <a16:creationId xmlns:a16="http://schemas.microsoft.com/office/drawing/2014/main" id="{D0AF1883-58FC-48C3-B15C-798F4EDA1E4D}"/>
              </a:ext>
            </a:extLst>
          </p:cNvPr>
          <p:cNvSpPr/>
          <p:nvPr/>
        </p:nvSpPr>
        <p:spPr>
          <a:xfrm>
            <a:off x="1116013" y="1268413"/>
            <a:ext cx="6480175" cy="1368425"/>
          </a:xfrm>
          <a:prstGeom prst="rect">
            <a:avLst/>
          </a:prstGeom>
          <a:noFill/>
          <a:ln w="5715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sz="2300" dirty="0"/>
          </a:p>
        </p:txBody>
      </p:sp>
      <p:sp>
        <p:nvSpPr>
          <p:cNvPr id="11269" name="TextBox 7">
            <a:extLst>
              <a:ext uri="{FF2B5EF4-FFF2-40B4-BE49-F238E27FC236}">
                <a16:creationId xmlns:a16="http://schemas.microsoft.com/office/drawing/2014/main" id="{28EECB52-4306-462B-8A90-FC6092E13E4B}"/>
              </a:ext>
            </a:extLst>
          </p:cNvPr>
          <p:cNvSpPr txBox="1">
            <a:spLocks noChangeArrowheads="1"/>
          </p:cNvSpPr>
          <p:nvPr/>
        </p:nvSpPr>
        <p:spPr bwMode="auto">
          <a:xfrm>
            <a:off x="1331913" y="1700213"/>
            <a:ext cx="1584325" cy="446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CA" altLang="en-US" sz="2300"/>
              <a:t>Reject Ho</a:t>
            </a:r>
          </a:p>
        </p:txBody>
      </p:sp>
      <p:sp>
        <p:nvSpPr>
          <p:cNvPr id="11270" name="TextBox 8">
            <a:extLst>
              <a:ext uri="{FF2B5EF4-FFF2-40B4-BE49-F238E27FC236}">
                <a16:creationId xmlns:a16="http://schemas.microsoft.com/office/drawing/2014/main" id="{8E036573-11A6-4D10-994A-CEFC16EBA192}"/>
              </a:ext>
            </a:extLst>
          </p:cNvPr>
          <p:cNvSpPr txBox="1">
            <a:spLocks noChangeArrowheads="1"/>
          </p:cNvSpPr>
          <p:nvPr/>
        </p:nvSpPr>
        <p:spPr bwMode="auto">
          <a:xfrm>
            <a:off x="1158875" y="2927350"/>
            <a:ext cx="1584325" cy="800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n-CA" altLang="en-US" sz="2300"/>
              <a:t>Fail to</a:t>
            </a:r>
            <a:br>
              <a:rPr lang="en-CA" altLang="en-US" sz="2300"/>
            </a:br>
            <a:r>
              <a:rPr lang="en-CA" altLang="en-US" sz="2300"/>
              <a:t> Reject Ho</a:t>
            </a:r>
          </a:p>
        </p:txBody>
      </p:sp>
      <p:sp>
        <p:nvSpPr>
          <p:cNvPr id="11271" name="TextBox 9">
            <a:extLst>
              <a:ext uri="{FF2B5EF4-FFF2-40B4-BE49-F238E27FC236}">
                <a16:creationId xmlns:a16="http://schemas.microsoft.com/office/drawing/2014/main" id="{F25E400F-DD54-4F51-82D6-494CDD61919C}"/>
              </a:ext>
            </a:extLst>
          </p:cNvPr>
          <p:cNvSpPr txBox="1">
            <a:spLocks noChangeArrowheads="1"/>
          </p:cNvSpPr>
          <p:nvPr/>
        </p:nvSpPr>
        <p:spPr bwMode="auto">
          <a:xfrm>
            <a:off x="3132138" y="549275"/>
            <a:ext cx="1584325" cy="446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n-CA" altLang="en-US" sz="2300"/>
              <a:t>Ho is True</a:t>
            </a:r>
          </a:p>
        </p:txBody>
      </p:sp>
      <p:sp>
        <p:nvSpPr>
          <p:cNvPr id="11272" name="TextBox 10">
            <a:extLst>
              <a:ext uri="{FF2B5EF4-FFF2-40B4-BE49-F238E27FC236}">
                <a16:creationId xmlns:a16="http://schemas.microsoft.com/office/drawing/2014/main" id="{AD34559D-53FE-49DC-A147-0D5F018812F2}"/>
              </a:ext>
            </a:extLst>
          </p:cNvPr>
          <p:cNvSpPr txBox="1">
            <a:spLocks noChangeArrowheads="1"/>
          </p:cNvSpPr>
          <p:nvPr/>
        </p:nvSpPr>
        <p:spPr bwMode="auto">
          <a:xfrm>
            <a:off x="5532438" y="404813"/>
            <a:ext cx="1582737" cy="800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n-CA" altLang="en-US" sz="2300"/>
              <a:t>Ho is False</a:t>
            </a:r>
          </a:p>
        </p:txBody>
      </p:sp>
      <p:sp>
        <p:nvSpPr>
          <p:cNvPr id="12" name="TextBox 11">
            <a:extLst>
              <a:ext uri="{FF2B5EF4-FFF2-40B4-BE49-F238E27FC236}">
                <a16:creationId xmlns:a16="http://schemas.microsoft.com/office/drawing/2014/main" id="{C5179EA8-8E46-429D-86FA-992B5F55281F}"/>
              </a:ext>
            </a:extLst>
          </p:cNvPr>
          <p:cNvSpPr txBox="1">
            <a:spLocks noChangeArrowheads="1"/>
          </p:cNvSpPr>
          <p:nvPr/>
        </p:nvSpPr>
        <p:spPr bwMode="auto">
          <a:xfrm>
            <a:off x="5556250" y="1700213"/>
            <a:ext cx="1584325" cy="446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n-CA" altLang="en-US" sz="2300"/>
              <a:t>Correct</a:t>
            </a:r>
          </a:p>
        </p:txBody>
      </p:sp>
      <p:sp>
        <p:nvSpPr>
          <p:cNvPr id="13" name="TextBox 12">
            <a:extLst>
              <a:ext uri="{FF2B5EF4-FFF2-40B4-BE49-F238E27FC236}">
                <a16:creationId xmlns:a16="http://schemas.microsoft.com/office/drawing/2014/main" id="{CBEEA13C-B728-42D2-B74B-22F75C5AA441}"/>
              </a:ext>
            </a:extLst>
          </p:cNvPr>
          <p:cNvSpPr txBox="1">
            <a:spLocks noChangeArrowheads="1"/>
          </p:cNvSpPr>
          <p:nvPr/>
        </p:nvSpPr>
        <p:spPr bwMode="auto">
          <a:xfrm>
            <a:off x="3059113" y="3028950"/>
            <a:ext cx="1584325" cy="446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n-CA" altLang="en-US" sz="2300"/>
              <a:t>Correct</a:t>
            </a:r>
          </a:p>
        </p:txBody>
      </p:sp>
      <p:sp>
        <p:nvSpPr>
          <p:cNvPr id="14" name="TextBox 13">
            <a:extLst>
              <a:ext uri="{FF2B5EF4-FFF2-40B4-BE49-F238E27FC236}">
                <a16:creationId xmlns:a16="http://schemas.microsoft.com/office/drawing/2014/main" id="{C9E75613-3EE9-473B-8077-2DC0A0D57DBA}"/>
              </a:ext>
            </a:extLst>
          </p:cNvPr>
          <p:cNvSpPr txBox="1">
            <a:spLocks noChangeArrowheads="1"/>
          </p:cNvSpPr>
          <p:nvPr/>
        </p:nvSpPr>
        <p:spPr bwMode="auto">
          <a:xfrm>
            <a:off x="3132138" y="1670050"/>
            <a:ext cx="1584325" cy="800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n-CA" altLang="en-US" sz="2300"/>
              <a:t>Type I error</a:t>
            </a:r>
          </a:p>
        </p:txBody>
      </p:sp>
      <p:sp>
        <p:nvSpPr>
          <p:cNvPr id="15" name="TextBox 14">
            <a:extLst>
              <a:ext uri="{FF2B5EF4-FFF2-40B4-BE49-F238E27FC236}">
                <a16:creationId xmlns:a16="http://schemas.microsoft.com/office/drawing/2014/main" id="{79228380-53E5-4CEA-B301-E8BECF0A5251}"/>
              </a:ext>
            </a:extLst>
          </p:cNvPr>
          <p:cNvSpPr txBox="1">
            <a:spLocks noChangeArrowheads="1"/>
          </p:cNvSpPr>
          <p:nvPr/>
        </p:nvSpPr>
        <p:spPr bwMode="auto">
          <a:xfrm>
            <a:off x="5510213" y="3021013"/>
            <a:ext cx="1584325" cy="800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n-CA" altLang="en-US" sz="2300"/>
              <a:t>Type II error</a:t>
            </a:r>
          </a:p>
        </p:txBody>
      </p:sp>
      <p:graphicFrame>
        <p:nvGraphicFramePr>
          <p:cNvPr id="16" name="Object 15">
            <a:extLst>
              <a:ext uri="{FF2B5EF4-FFF2-40B4-BE49-F238E27FC236}">
                <a16:creationId xmlns:a16="http://schemas.microsoft.com/office/drawing/2014/main" id="{52DF5574-2E07-45C2-938F-5E9AFEB687FF}"/>
              </a:ext>
            </a:extLst>
          </p:cNvPr>
          <p:cNvGraphicFramePr>
            <a:graphicFrameLocks noChangeAspect="1"/>
          </p:cNvGraphicFramePr>
          <p:nvPr/>
        </p:nvGraphicFramePr>
        <p:xfrm>
          <a:off x="369888" y="4208463"/>
          <a:ext cx="3028950" cy="588962"/>
        </p:xfrm>
        <a:graphic>
          <a:graphicData uri="http://schemas.openxmlformats.org/presentationml/2006/ole">
            <mc:AlternateContent xmlns:mc="http://schemas.openxmlformats.org/markup-compatibility/2006">
              <mc:Choice xmlns:v="urn:schemas-microsoft-com:vml" Requires="v">
                <p:oleObj spid="_x0000_s1026" name="Equation" r:id="rId4" imgW="1307532" imgH="253890" progId="Equation.DSMT4">
                  <p:embed/>
                </p:oleObj>
              </mc:Choice>
              <mc:Fallback>
                <p:oleObj name="Equation" r:id="rId4" imgW="1307532" imgH="253890" progId="Equation.DSMT4">
                  <p:embed/>
                  <p:pic>
                    <p:nvPicPr>
                      <p:cNvPr id="16" name="Object 15">
                        <a:extLst>
                          <a:ext uri="{FF2B5EF4-FFF2-40B4-BE49-F238E27FC236}">
                            <a16:creationId xmlns:a16="http://schemas.microsoft.com/office/drawing/2014/main" id="{52DF5574-2E07-45C2-938F-5E9AFEB687FF}"/>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69888" y="4208463"/>
                        <a:ext cx="3028950" cy="588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7" name="Object 16">
            <a:extLst>
              <a:ext uri="{FF2B5EF4-FFF2-40B4-BE49-F238E27FC236}">
                <a16:creationId xmlns:a16="http://schemas.microsoft.com/office/drawing/2014/main" id="{4A1D035E-0BD7-4DB9-8A1B-DCD262652F03}"/>
              </a:ext>
            </a:extLst>
          </p:cNvPr>
          <p:cNvGraphicFramePr>
            <a:graphicFrameLocks noChangeAspect="1"/>
          </p:cNvGraphicFramePr>
          <p:nvPr/>
        </p:nvGraphicFramePr>
        <p:xfrm>
          <a:off x="323850" y="4868863"/>
          <a:ext cx="3116263" cy="588962"/>
        </p:xfrm>
        <a:graphic>
          <a:graphicData uri="http://schemas.openxmlformats.org/presentationml/2006/ole">
            <mc:AlternateContent xmlns:mc="http://schemas.openxmlformats.org/markup-compatibility/2006">
              <mc:Choice xmlns:v="urn:schemas-microsoft-com:vml" Requires="v">
                <p:oleObj spid="_x0000_s1027" name="Equation" r:id="rId6" imgW="1345616" imgH="253890" progId="Equation.DSMT4">
                  <p:embed/>
                </p:oleObj>
              </mc:Choice>
              <mc:Fallback>
                <p:oleObj name="Equation" r:id="rId6" imgW="1345616" imgH="253890" progId="Equation.DSMT4">
                  <p:embed/>
                  <p:pic>
                    <p:nvPicPr>
                      <p:cNvPr id="17" name="Object 16">
                        <a:extLst>
                          <a:ext uri="{FF2B5EF4-FFF2-40B4-BE49-F238E27FC236}">
                            <a16:creationId xmlns:a16="http://schemas.microsoft.com/office/drawing/2014/main" id="{4A1D035E-0BD7-4DB9-8A1B-DCD262652F03}"/>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23850" y="4868863"/>
                        <a:ext cx="3116263" cy="588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8" name="Object 17">
            <a:extLst>
              <a:ext uri="{FF2B5EF4-FFF2-40B4-BE49-F238E27FC236}">
                <a16:creationId xmlns:a16="http://schemas.microsoft.com/office/drawing/2014/main" id="{CBA22C8F-7795-4E13-8F76-B906A0B95257}"/>
              </a:ext>
            </a:extLst>
          </p:cNvPr>
          <p:cNvGraphicFramePr>
            <a:graphicFrameLocks noChangeAspect="1"/>
          </p:cNvGraphicFramePr>
          <p:nvPr/>
        </p:nvGraphicFramePr>
        <p:xfrm>
          <a:off x="3924300" y="4856163"/>
          <a:ext cx="3468688" cy="588962"/>
        </p:xfrm>
        <a:graphic>
          <a:graphicData uri="http://schemas.openxmlformats.org/presentationml/2006/ole">
            <mc:AlternateContent xmlns:mc="http://schemas.openxmlformats.org/markup-compatibility/2006">
              <mc:Choice xmlns:v="urn:schemas-microsoft-com:vml" Requires="v">
                <p:oleObj spid="_x0000_s1028" name="Equation" r:id="rId8" imgW="1497950" imgH="253890" progId="Equation.DSMT4">
                  <p:embed/>
                </p:oleObj>
              </mc:Choice>
              <mc:Fallback>
                <p:oleObj name="Equation" r:id="rId8" imgW="1497950" imgH="253890" progId="Equation.DSMT4">
                  <p:embed/>
                  <p:pic>
                    <p:nvPicPr>
                      <p:cNvPr id="18" name="Object 17">
                        <a:extLst>
                          <a:ext uri="{FF2B5EF4-FFF2-40B4-BE49-F238E27FC236}">
                            <a16:creationId xmlns:a16="http://schemas.microsoft.com/office/drawing/2014/main" id="{CBA22C8F-7795-4E13-8F76-B906A0B95257}"/>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924300" y="4856163"/>
                        <a:ext cx="3468688" cy="588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9" name="Object 18">
            <a:extLst>
              <a:ext uri="{FF2B5EF4-FFF2-40B4-BE49-F238E27FC236}">
                <a16:creationId xmlns:a16="http://schemas.microsoft.com/office/drawing/2014/main" id="{65BE477B-6E83-4EAC-A0EB-9C545F8EEE2C}"/>
              </a:ext>
            </a:extLst>
          </p:cNvPr>
          <p:cNvGraphicFramePr>
            <a:graphicFrameLocks noChangeAspect="1"/>
          </p:cNvGraphicFramePr>
          <p:nvPr/>
        </p:nvGraphicFramePr>
        <p:xfrm>
          <a:off x="179388" y="5580063"/>
          <a:ext cx="4262437" cy="1058862"/>
        </p:xfrm>
        <a:graphic>
          <a:graphicData uri="http://schemas.openxmlformats.org/presentationml/2006/ole">
            <mc:AlternateContent xmlns:mc="http://schemas.openxmlformats.org/markup-compatibility/2006">
              <mc:Choice xmlns:v="urn:schemas-microsoft-com:vml" Requires="v">
                <p:oleObj spid="_x0000_s1029" name="Equation" r:id="rId10" imgW="1841500" imgH="457200" progId="Equation.DSMT4">
                  <p:embed/>
                </p:oleObj>
              </mc:Choice>
              <mc:Fallback>
                <p:oleObj name="Equation" r:id="rId10" imgW="1841500" imgH="457200" progId="Equation.DSMT4">
                  <p:embed/>
                  <p:pic>
                    <p:nvPicPr>
                      <p:cNvPr id="19" name="Object 18">
                        <a:extLst>
                          <a:ext uri="{FF2B5EF4-FFF2-40B4-BE49-F238E27FC236}">
                            <a16:creationId xmlns:a16="http://schemas.microsoft.com/office/drawing/2014/main" id="{65BE477B-6E83-4EAC-A0EB-9C545F8EEE2C}"/>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179388" y="5580063"/>
                        <a:ext cx="4262437" cy="1058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1" name="TextBox 20">
            <a:extLst>
              <a:ext uri="{FF2B5EF4-FFF2-40B4-BE49-F238E27FC236}">
                <a16:creationId xmlns:a16="http://schemas.microsoft.com/office/drawing/2014/main" id="{FF2142E7-A096-4518-AACB-B73F20008E89}"/>
              </a:ext>
            </a:extLst>
          </p:cNvPr>
          <p:cNvSpPr txBox="1">
            <a:spLocks noChangeArrowheads="1"/>
          </p:cNvSpPr>
          <p:nvPr/>
        </p:nvSpPr>
        <p:spPr bwMode="auto">
          <a:xfrm>
            <a:off x="4451350" y="5638800"/>
            <a:ext cx="3298825"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n-CA" altLang="en-US">
                <a:solidFill>
                  <a:srgbClr val="FF0000"/>
                </a:solidFill>
              </a:rPr>
              <a:t>Power: The ability to reject Ho when it is false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500"/>
                                        <p:tgtEl>
                                          <p:spTgt spid="1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fade">
                                      <p:cBhvr>
                                        <p:cTn id="12" dur="500"/>
                                        <p:tgtEl>
                                          <p:spTgt spid="12"/>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fade">
                                      <p:cBhvr>
                                        <p:cTn id="17" dur="500"/>
                                        <p:tgtEl>
                                          <p:spTgt spid="13"/>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5"/>
                                        </p:tgtEl>
                                        <p:attrNameLst>
                                          <p:attrName>style.visibility</p:attrName>
                                        </p:attrNameLst>
                                      </p:cBhvr>
                                      <p:to>
                                        <p:strVal val="visible"/>
                                      </p:to>
                                    </p:set>
                                    <p:animEffect transition="in" filter="fade">
                                      <p:cBhvr>
                                        <p:cTn id="22" dur="500"/>
                                        <p:tgtEl>
                                          <p:spTgt spid="15"/>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nodeType="clickEffect">
                                  <p:stCondLst>
                                    <p:cond delay="0"/>
                                  </p:stCondLst>
                                  <p:childTnLst>
                                    <p:set>
                                      <p:cBhvr>
                                        <p:cTn id="26" dur="1" fill="hold">
                                          <p:stCondLst>
                                            <p:cond delay="0"/>
                                          </p:stCondLst>
                                        </p:cTn>
                                        <p:tgtEl>
                                          <p:spTgt spid="16"/>
                                        </p:tgtEl>
                                        <p:attrNameLst>
                                          <p:attrName>style.visibility</p:attrName>
                                        </p:attrNameLst>
                                      </p:cBhvr>
                                      <p:to>
                                        <p:strVal val="visible"/>
                                      </p:to>
                                    </p:set>
                                    <p:animEffect transition="in" filter="fade">
                                      <p:cBhvr>
                                        <p:cTn id="27" dur="500"/>
                                        <p:tgtEl>
                                          <p:spTgt spid="16"/>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0" presetClass="entr" presetSubtype="0" fill="hold" nodeType="clickEffect">
                                  <p:stCondLst>
                                    <p:cond delay="0"/>
                                  </p:stCondLst>
                                  <p:childTnLst>
                                    <p:set>
                                      <p:cBhvr>
                                        <p:cTn id="31" dur="1" fill="hold">
                                          <p:stCondLst>
                                            <p:cond delay="0"/>
                                          </p:stCondLst>
                                        </p:cTn>
                                        <p:tgtEl>
                                          <p:spTgt spid="17"/>
                                        </p:tgtEl>
                                        <p:attrNameLst>
                                          <p:attrName>style.visibility</p:attrName>
                                        </p:attrNameLst>
                                      </p:cBhvr>
                                      <p:to>
                                        <p:strVal val="visible"/>
                                      </p:to>
                                    </p:set>
                                    <p:animEffect transition="in" filter="fade">
                                      <p:cBhvr>
                                        <p:cTn id="32" dur="500"/>
                                        <p:tgtEl>
                                          <p:spTgt spid="17"/>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0" presetClass="entr" presetSubtype="0" fill="hold" nodeType="clickEffect">
                                  <p:stCondLst>
                                    <p:cond delay="0"/>
                                  </p:stCondLst>
                                  <p:childTnLst>
                                    <p:set>
                                      <p:cBhvr>
                                        <p:cTn id="36" dur="1" fill="hold">
                                          <p:stCondLst>
                                            <p:cond delay="0"/>
                                          </p:stCondLst>
                                        </p:cTn>
                                        <p:tgtEl>
                                          <p:spTgt spid="18"/>
                                        </p:tgtEl>
                                        <p:attrNameLst>
                                          <p:attrName>style.visibility</p:attrName>
                                        </p:attrNameLst>
                                      </p:cBhvr>
                                      <p:to>
                                        <p:strVal val="visible"/>
                                      </p:to>
                                    </p:set>
                                    <p:animEffect transition="in" filter="fade">
                                      <p:cBhvr>
                                        <p:cTn id="37" dur="500"/>
                                        <p:tgtEl>
                                          <p:spTgt spid="18"/>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10" presetClass="entr" presetSubtype="0" fill="hold" nodeType="clickEffect">
                                  <p:stCondLst>
                                    <p:cond delay="0"/>
                                  </p:stCondLst>
                                  <p:childTnLst>
                                    <p:set>
                                      <p:cBhvr>
                                        <p:cTn id="41" dur="1" fill="hold">
                                          <p:stCondLst>
                                            <p:cond delay="0"/>
                                          </p:stCondLst>
                                        </p:cTn>
                                        <p:tgtEl>
                                          <p:spTgt spid="19"/>
                                        </p:tgtEl>
                                        <p:attrNameLst>
                                          <p:attrName>style.visibility</p:attrName>
                                        </p:attrNameLst>
                                      </p:cBhvr>
                                      <p:to>
                                        <p:strVal val="visible"/>
                                      </p:to>
                                    </p:set>
                                    <p:animEffect transition="in" filter="fade">
                                      <p:cBhvr>
                                        <p:cTn id="42" dur="500"/>
                                        <p:tgtEl>
                                          <p:spTgt spid="19"/>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21"/>
                                        </p:tgtEl>
                                        <p:attrNameLst>
                                          <p:attrName>style.visibility</p:attrName>
                                        </p:attrNameLst>
                                      </p:cBhvr>
                                      <p:to>
                                        <p:strVal val="visible"/>
                                      </p:to>
                                    </p:set>
                                    <p:animEffect transition="in" filter="fade">
                                      <p:cBhvr>
                                        <p:cTn id="47"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3" grpId="0"/>
      <p:bldP spid="14" grpId="0"/>
      <p:bldP spid="15" grpId="0"/>
      <p:bldP spid="21"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Content Placeholder 2">
            <a:extLst>
              <a:ext uri="{FF2B5EF4-FFF2-40B4-BE49-F238E27FC236}">
                <a16:creationId xmlns:a16="http://schemas.microsoft.com/office/drawing/2014/main" id="{8ADBC37A-E368-4B05-AB41-4826E26D8737}"/>
              </a:ext>
            </a:extLst>
          </p:cNvPr>
          <p:cNvSpPr>
            <a:spLocks noGrp="1"/>
          </p:cNvSpPr>
          <p:nvPr>
            <p:ph sz="quarter" idx="1"/>
          </p:nvPr>
        </p:nvSpPr>
        <p:spPr>
          <a:xfrm>
            <a:off x="250825" y="188913"/>
            <a:ext cx="8642350" cy="6553200"/>
          </a:xfrm>
        </p:spPr>
        <p:txBody>
          <a:bodyPr/>
          <a:lstStyle/>
          <a:p>
            <a:pPr marL="0" indent="0" eaLnBrk="1" hangingPunct="1">
              <a:buFont typeface="Wingdings" panose="05000000000000000000" pitchFamily="2" charset="2"/>
              <a:buNone/>
            </a:pPr>
            <a:r>
              <a:rPr lang="en-CA" altLang="en-US" sz="2100" dirty="0"/>
              <a:t>Ex: You, an entrepreneur is planning on opening a restaurant at a location.  From research, you know that the mean income of those living in that neighborhood must be over $85,000 to support type of upscale restaurant you wish to open.  Taking a SRS of 50 people living near the location, you will use this data to determine if you should open your restaurant at this location.  Given that  =$5000</a:t>
            </a:r>
            <a:br>
              <a:rPr lang="en-CA" altLang="en-US" sz="2100" dirty="0"/>
            </a:br>
            <a:br>
              <a:rPr lang="en-CA" altLang="en-US" sz="700" dirty="0"/>
            </a:br>
            <a:r>
              <a:rPr lang="en-CA" altLang="en-US" sz="2100" dirty="0"/>
              <a:t>a) State the appropriate null and alternative hypothesis.  Define your parameters</a:t>
            </a:r>
            <a:br>
              <a:rPr lang="en-CA" altLang="en-US" sz="2100" dirty="0"/>
            </a:br>
            <a:br>
              <a:rPr lang="en-CA" altLang="en-US" sz="700" dirty="0"/>
            </a:br>
            <a:r>
              <a:rPr lang="en-CA" altLang="en-US" sz="2100" dirty="0"/>
              <a:t>b) Describe the two types of errors that you might make. Identify which is a Type I error and which is a type II error</a:t>
            </a:r>
            <a:br>
              <a:rPr lang="en-CA" altLang="en-US" sz="2100" dirty="0"/>
            </a:br>
            <a:br>
              <a:rPr lang="en-CA" altLang="en-US" sz="600" dirty="0"/>
            </a:br>
            <a:r>
              <a:rPr lang="en-CA" altLang="en-US" sz="2100" dirty="0"/>
              <a:t>c) Which of these two types of error is more serious?  Please explain</a:t>
            </a:r>
            <a:br>
              <a:rPr lang="en-CA" altLang="en-US" sz="2100" dirty="0"/>
            </a:br>
            <a:br>
              <a:rPr lang="en-CA" altLang="en-US" sz="600" dirty="0"/>
            </a:br>
            <a:r>
              <a:rPr lang="en-CA" altLang="en-US" sz="2100" dirty="0"/>
              <a:t>d) If you had to choose one of the “standard” significance levels for your significance test, which value of “” would you choose? 0.01?  0.05? 0.1?</a:t>
            </a:r>
          </a:p>
          <a:p>
            <a:pPr marL="0" indent="0" eaLnBrk="1" hangingPunct="1">
              <a:buFont typeface="Wingdings" panose="05000000000000000000" pitchFamily="2" charset="2"/>
              <a:buNone/>
            </a:pPr>
            <a:r>
              <a:rPr lang="en-CA" altLang="en-US" sz="2100" dirty="0"/>
              <a:t>e) Based on your choice in part “d’, if the mean income in the area is $87,000, how likely are you to open a restaurant in that area ?</a:t>
            </a:r>
          </a:p>
          <a:p>
            <a:pPr marL="0" indent="0" eaLnBrk="1" hangingPunct="1">
              <a:buFont typeface="Wingdings" panose="05000000000000000000" pitchFamily="2" charset="2"/>
              <a:buNone/>
            </a:pPr>
            <a:r>
              <a:rPr lang="en-CA" altLang="en-US" sz="2100" dirty="0"/>
              <a:t>f) What is the value of </a:t>
            </a:r>
            <a:r>
              <a:rPr lang="en-CA" altLang="en-US" sz="2100" i="1" dirty="0"/>
              <a:t>ß </a:t>
            </a:r>
            <a:r>
              <a:rPr lang="en-CA" altLang="en-US" sz="2100" dirty="0"/>
              <a:t>? What does it mean?</a:t>
            </a:r>
            <a:endParaRPr lang="en-CA" altLang="en-US" sz="2100" i="1"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71F413D-4E18-43F6-A830-F1CD8EAAC5C1}"/>
              </a:ext>
            </a:extLst>
          </p:cNvPr>
          <p:cNvSpPr txBox="1">
            <a:spLocks noChangeArrowheads="1"/>
          </p:cNvSpPr>
          <p:nvPr/>
        </p:nvSpPr>
        <p:spPr bwMode="auto">
          <a:xfrm>
            <a:off x="323850" y="384175"/>
            <a:ext cx="8135938" cy="922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CA" altLang="en-US"/>
              <a:t>Ho: </a:t>
            </a:r>
            <a:r>
              <a:rPr lang="el-GR" altLang="en-US" i="1"/>
              <a:t>μ</a:t>
            </a:r>
            <a:r>
              <a:rPr lang="en-CA" altLang="en-US" i="1"/>
              <a:t> = $85,000 </a:t>
            </a:r>
            <a:r>
              <a:rPr lang="en-CA" altLang="en-US">
                <a:solidFill>
                  <a:srgbClr val="FF0000"/>
                </a:solidFill>
              </a:rPr>
              <a:t>[average income of residents in the neighborhood is $85000]</a:t>
            </a:r>
          </a:p>
          <a:p>
            <a:r>
              <a:rPr lang="en-CA" altLang="en-US"/>
              <a:t>Ha: </a:t>
            </a:r>
            <a:r>
              <a:rPr lang="el-GR" altLang="en-US" i="1"/>
              <a:t>μ</a:t>
            </a:r>
            <a:r>
              <a:rPr lang="en-CA" altLang="en-US" i="1"/>
              <a:t> &gt; $85,000 </a:t>
            </a:r>
            <a:r>
              <a:rPr lang="en-CA" altLang="en-US">
                <a:solidFill>
                  <a:srgbClr val="FF0000"/>
                </a:solidFill>
              </a:rPr>
              <a:t>[average income of residents in the neighborhood is more   </a:t>
            </a:r>
            <a:br>
              <a:rPr lang="en-CA" altLang="en-US">
                <a:solidFill>
                  <a:srgbClr val="FF0000"/>
                </a:solidFill>
              </a:rPr>
            </a:br>
            <a:r>
              <a:rPr lang="en-CA" altLang="en-US">
                <a:solidFill>
                  <a:srgbClr val="FF0000"/>
                </a:solidFill>
              </a:rPr>
              <a:t>                           than $85000]</a:t>
            </a:r>
            <a:endParaRPr lang="en-CA" altLang="en-US"/>
          </a:p>
        </p:txBody>
      </p:sp>
      <p:sp>
        <p:nvSpPr>
          <p:cNvPr id="5" name="TextBox 4">
            <a:extLst>
              <a:ext uri="{FF2B5EF4-FFF2-40B4-BE49-F238E27FC236}">
                <a16:creationId xmlns:a16="http://schemas.microsoft.com/office/drawing/2014/main" id="{8DE6901C-D39E-4EF0-8049-EF990F45CF22}"/>
              </a:ext>
            </a:extLst>
          </p:cNvPr>
          <p:cNvSpPr txBox="1">
            <a:spLocks noChangeArrowheads="1"/>
          </p:cNvSpPr>
          <p:nvPr/>
        </p:nvSpPr>
        <p:spPr bwMode="auto">
          <a:xfrm>
            <a:off x="323850" y="1412875"/>
            <a:ext cx="8135938" cy="1477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CA" altLang="en-US"/>
              <a:t>B&amp;C) Type I error – Reject Ho when it is true.  We think that the average resident incomes in the neighborhood is more than 85,000 when in fact it isn’t.  Consequences, we open a restaurant in the neighborhood, but not many clients b/c residents can not afford to eat in it.  No business, lose money long term, financial loss.</a:t>
            </a:r>
          </a:p>
        </p:txBody>
      </p:sp>
      <p:sp>
        <p:nvSpPr>
          <p:cNvPr id="6" name="TextBox 5">
            <a:extLst>
              <a:ext uri="{FF2B5EF4-FFF2-40B4-BE49-F238E27FC236}">
                <a16:creationId xmlns:a16="http://schemas.microsoft.com/office/drawing/2014/main" id="{0FC9EB23-600A-4735-9D37-CF9A31BA516D}"/>
              </a:ext>
            </a:extLst>
          </p:cNvPr>
          <p:cNvSpPr txBox="1">
            <a:spLocks noChangeArrowheads="1"/>
          </p:cNvSpPr>
          <p:nvPr/>
        </p:nvSpPr>
        <p:spPr bwMode="auto">
          <a:xfrm>
            <a:off x="323850" y="2924175"/>
            <a:ext cx="8135938" cy="1477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CA" altLang="en-US"/>
              <a:t>Type II error – Fail to reject Ho when it is false.  We think that the average resident incomes in the neighborhood is not more than 85,000 when in fact it is.  Ie: we think it’s a poor neighborhood when it isn’t.  Consequences, we don’t open the restaurant when it’s actually a good location.  We move to a different location.  Opportunity lost, lose out on an opportunity to make money.</a:t>
            </a:r>
          </a:p>
        </p:txBody>
      </p:sp>
      <p:sp>
        <p:nvSpPr>
          <p:cNvPr id="7" name="TextBox 6">
            <a:extLst>
              <a:ext uri="{FF2B5EF4-FFF2-40B4-BE49-F238E27FC236}">
                <a16:creationId xmlns:a16="http://schemas.microsoft.com/office/drawing/2014/main" id="{BCA7735E-4B74-42A5-A39B-A9ADEB2E60DC}"/>
              </a:ext>
            </a:extLst>
          </p:cNvPr>
          <p:cNvSpPr txBox="1">
            <a:spLocks noChangeArrowheads="1"/>
          </p:cNvSpPr>
          <p:nvPr/>
        </p:nvSpPr>
        <p:spPr bwMode="auto">
          <a:xfrm>
            <a:off x="323850" y="4427538"/>
            <a:ext cx="8135938"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CA" altLang="en-US"/>
              <a:t>The type I error seems to have a greater consequence than a type II error.</a:t>
            </a:r>
          </a:p>
        </p:txBody>
      </p:sp>
      <p:sp>
        <p:nvSpPr>
          <p:cNvPr id="8" name="TextBox 7">
            <a:extLst>
              <a:ext uri="{FF2B5EF4-FFF2-40B4-BE49-F238E27FC236}">
                <a16:creationId xmlns:a16="http://schemas.microsoft.com/office/drawing/2014/main" id="{13691358-2AD9-4472-B338-5C855342B48C}"/>
              </a:ext>
            </a:extLst>
          </p:cNvPr>
          <p:cNvSpPr txBox="1">
            <a:spLocks noRot="1" noChangeAspect="1" noMove="1" noResize="1" noEditPoints="1" noAdjustHandles="1" noChangeArrowheads="1" noChangeShapeType="1" noTextEdit="1"/>
          </p:cNvSpPr>
          <p:nvPr/>
        </p:nvSpPr>
        <p:spPr>
          <a:xfrm>
            <a:off x="323528" y="5034277"/>
            <a:ext cx="8136904" cy="646331"/>
          </a:xfrm>
          <a:prstGeom prst="rect">
            <a:avLst/>
          </a:prstGeom>
          <a:blipFill>
            <a:blip r:embed="rId3"/>
            <a:stretch>
              <a:fillRect l="-599" t="-5660" b="-14151"/>
            </a:stretch>
          </a:blipFill>
        </p:spPr>
        <p:txBody>
          <a:bodyPr/>
          <a:lstStyle/>
          <a:p>
            <a:pPr>
              <a:defRPr/>
            </a:pPr>
            <a:r>
              <a:rPr lang="en-CA">
                <a:noFill/>
              </a:rPr>
              <a:t>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500"/>
                                        <p:tgtEl>
                                          <p:spTgt spid="6"/>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fade">
                                      <p:cBhvr>
                                        <p:cTn id="22" dur="500"/>
                                        <p:tgtEl>
                                          <p:spTgt spid="7"/>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fade">
                                      <p:cBhvr>
                                        <p:cTn id="2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P spid="6" grpId="0"/>
      <p:bldP spid="7"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B1988F65-F14F-470E-B65C-36AFA118A466}"/>
              </a:ext>
            </a:extLst>
          </p:cNvPr>
          <p:cNvSpPr txBox="1">
            <a:spLocks noRot="1" noChangeAspect="1" noMove="1" noResize="1" noEditPoints="1" noAdjustHandles="1" noChangeArrowheads="1" noChangeShapeType="1" noTextEdit="1"/>
          </p:cNvSpPr>
          <p:nvPr/>
        </p:nvSpPr>
        <p:spPr>
          <a:xfrm>
            <a:off x="323528" y="260648"/>
            <a:ext cx="8136904" cy="923330"/>
          </a:xfrm>
          <a:prstGeom prst="rect">
            <a:avLst/>
          </a:prstGeom>
          <a:blipFill>
            <a:blip r:embed="rId4"/>
            <a:stretch>
              <a:fillRect l="-599" t="-3974" r="-1049" b="-9934"/>
            </a:stretch>
          </a:blipFill>
        </p:spPr>
        <p:txBody>
          <a:bodyPr/>
          <a:lstStyle/>
          <a:p>
            <a:pPr>
              <a:defRPr/>
            </a:pPr>
            <a:r>
              <a:rPr lang="en-CA">
                <a:noFill/>
              </a:rPr>
              <a:t> </a:t>
            </a:r>
          </a:p>
        </p:txBody>
      </p:sp>
      <p:sp>
        <p:nvSpPr>
          <p:cNvPr id="5" name="TextBox 4">
            <a:extLst>
              <a:ext uri="{FF2B5EF4-FFF2-40B4-BE49-F238E27FC236}">
                <a16:creationId xmlns:a16="http://schemas.microsoft.com/office/drawing/2014/main" id="{8DB5DEC4-C8B5-4374-95A0-3E3BD49D1BD9}"/>
              </a:ext>
            </a:extLst>
          </p:cNvPr>
          <p:cNvSpPr txBox="1">
            <a:spLocks noChangeArrowheads="1"/>
          </p:cNvSpPr>
          <p:nvPr/>
        </p:nvSpPr>
        <p:spPr bwMode="auto">
          <a:xfrm>
            <a:off x="323850" y="1209675"/>
            <a:ext cx="81359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CA" altLang="en-US"/>
              <a:t>So we have a normal distribution that looks like this: </a:t>
            </a:r>
          </a:p>
        </p:txBody>
      </p:sp>
      <p:pic>
        <p:nvPicPr>
          <p:cNvPr id="6" name="Picture 5">
            <a:extLst>
              <a:ext uri="{FF2B5EF4-FFF2-40B4-BE49-F238E27FC236}">
                <a16:creationId xmlns:a16="http://schemas.microsoft.com/office/drawing/2014/main" id="{93042DB6-A862-4E46-9FAC-878AE0F4DC0B}"/>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93775" y="4475163"/>
            <a:ext cx="3995738" cy="198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Box 6">
            <a:extLst>
              <a:ext uri="{FF2B5EF4-FFF2-40B4-BE49-F238E27FC236}">
                <a16:creationId xmlns:a16="http://schemas.microsoft.com/office/drawing/2014/main" id="{F6645523-7B76-4CBB-9FBF-9DB27EBE5E9F}"/>
              </a:ext>
            </a:extLst>
          </p:cNvPr>
          <p:cNvSpPr txBox="1">
            <a:spLocks noChangeArrowheads="1"/>
          </p:cNvSpPr>
          <p:nvPr/>
        </p:nvSpPr>
        <p:spPr bwMode="auto">
          <a:xfrm>
            <a:off x="2552700" y="6461125"/>
            <a:ext cx="107950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CA" altLang="en-US"/>
              <a:t>$85,000</a:t>
            </a:r>
          </a:p>
        </p:txBody>
      </p:sp>
      <p:sp>
        <p:nvSpPr>
          <p:cNvPr id="8" name="TextBox 7">
            <a:extLst>
              <a:ext uri="{FF2B5EF4-FFF2-40B4-BE49-F238E27FC236}">
                <a16:creationId xmlns:a16="http://schemas.microsoft.com/office/drawing/2014/main" id="{3AC06CB9-E604-4A18-9ED9-8BAAFFD50F6C}"/>
              </a:ext>
            </a:extLst>
          </p:cNvPr>
          <p:cNvSpPr txBox="1">
            <a:spLocks noRot="1" noChangeAspect="1" noMove="1" noResize="1" noEditPoints="1" noAdjustHandles="1" noChangeArrowheads="1" noChangeShapeType="1" noTextEdit="1"/>
          </p:cNvSpPr>
          <p:nvPr/>
        </p:nvSpPr>
        <p:spPr>
          <a:xfrm>
            <a:off x="323528" y="1556792"/>
            <a:ext cx="4536504" cy="369332"/>
          </a:xfrm>
          <a:prstGeom prst="rect">
            <a:avLst/>
          </a:prstGeom>
          <a:blipFill>
            <a:blip r:embed="rId6"/>
            <a:stretch>
              <a:fillRect l="-1075" t="-8197" b="-24590"/>
            </a:stretch>
          </a:blipFill>
        </p:spPr>
        <p:txBody>
          <a:bodyPr/>
          <a:lstStyle/>
          <a:p>
            <a:pPr>
              <a:defRPr/>
            </a:pPr>
            <a:r>
              <a:rPr lang="en-CA">
                <a:noFill/>
              </a:rPr>
              <a:t> </a:t>
            </a:r>
          </a:p>
        </p:txBody>
      </p:sp>
      <p:cxnSp>
        <p:nvCxnSpPr>
          <p:cNvPr id="10" name="Straight Connector 9">
            <a:extLst>
              <a:ext uri="{FF2B5EF4-FFF2-40B4-BE49-F238E27FC236}">
                <a16:creationId xmlns:a16="http://schemas.microsoft.com/office/drawing/2014/main" id="{22E65345-A6C6-4AB9-AD23-8DF02E77047C}"/>
              </a:ext>
            </a:extLst>
          </p:cNvPr>
          <p:cNvCxnSpPr/>
          <p:nvPr/>
        </p:nvCxnSpPr>
        <p:spPr>
          <a:xfrm flipV="1">
            <a:off x="4352925" y="5534025"/>
            <a:ext cx="0" cy="927100"/>
          </a:xfrm>
          <a:prstGeom prst="line">
            <a:avLst/>
          </a:prstGeom>
          <a:ln w="34925">
            <a:solidFill>
              <a:srgbClr val="0070C0"/>
            </a:solidFill>
            <a:prstDash val="sysDash"/>
          </a:ln>
        </p:spPr>
        <p:style>
          <a:lnRef idx="1">
            <a:schemeClr val="accent1"/>
          </a:lnRef>
          <a:fillRef idx="0">
            <a:schemeClr val="accent1"/>
          </a:fillRef>
          <a:effectRef idx="0">
            <a:schemeClr val="accent1"/>
          </a:effectRef>
          <a:fontRef idx="minor">
            <a:schemeClr val="tx1"/>
          </a:fontRef>
        </p:style>
      </p:cxnSp>
      <p:graphicFrame>
        <p:nvGraphicFramePr>
          <p:cNvPr id="11" name="Object 10">
            <a:extLst>
              <a:ext uri="{FF2B5EF4-FFF2-40B4-BE49-F238E27FC236}">
                <a16:creationId xmlns:a16="http://schemas.microsoft.com/office/drawing/2014/main" id="{455BCEE8-5F77-4848-8CAD-2A1F235A828B}"/>
              </a:ext>
            </a:extLst>
          </p:cNvPr>
          <p:cNvGraphicFramePr>
            <a:graphicFrameLocks noChangeAspect="1"/>
          </p:cNvGraphicFramePr>
          <p:nvPr/>
        </p:nvGraphicFramePr>
        <p:xfrm>
          <a:off x="4176713" y="6483350"/>
          <a:ext cx="350837" cy="369888"/>
        </p:xfrm>
        <a:graphic>
          <a:graphicData uri="http://schemas.openxmlformats.org/presentationml/2006/ole">
            <mc:AlternateContent xmlns:mc="http://schemas.openxmlformats.org/markup-compatibility/2006">
              <mc:Choice xmlns:v="urn:schemas-microsoft-com:vml" Requires="v">
                <p:oleObj spid="_x0000_s2050" name="Equation" r:id="rId7" imgW="126780" imgH="215526" progId="Equation.DSMT4">
                  <p:embed/>
                </p:oleObj>
              </mc:Choice>
              <mc:Fallback>
                <p:oleObj name="Equation" r:id="rId7" imgW="126780" imgH="215526" progId="Equation.DSMT4">
                  <p:embed/>
                  <p:pic>
                    <p:nvPicPr>
                      <p:cNvPr id="11" name="Object 10">
                        <a:extLst>
                          <a:ext uri="{FF2B5EF4-FFF2-40B4-BE49-F238E27FC236}">
                            <a16:creationId xmlns:a16="http://schemas.microsoft.com/office/drawing/2014/main" id="{455BCEE8-5F77-4848-8CAD-2A1F235A828B}"/>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176713" y="6483350"/>
                        <a:ext cx="350837"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2" name="Freeform: Shape 11">
            <a:extLst>
              <a:ext uri="{FF2B5EF4-FFF2-40B4-BE49-F238E27FC236}">
                <a16:creationId xmlns:a16="http://schemas.microsoft.com/office/drawing/2014/main" id="{9813BD2A-A56B-4690-9DCA-94F74093881E}"/>
              </a:ext>
            </a:extLst>
          </p:cNvPr>
          <p:cNvSpPr/>
          <p:nvPr/>
        </p:nvSpPr>
        <p:spPr>
          <a:xfrm>
            <a:off x="4381500" y="6110288"/>
            <a:ext cx="596900" cy="282575"/>
          </a:xfrm>
          <a:custGeom>
            <a:avLst/>
            <a:gdLst>
              <a:gd name="connsiteX0" fmla="*/ 0 w 597438"/>
              <a:gd name="connsiteY0" fmla="*/ 0 h 282757"/>
              <a:gd name="connsiteX1" fmla="*/ 13681 w 597438"/>
              <a:gd name="connsiteY1" fmla="*/ 282757 h 282757"/>
              <a:gd name="connsiteX2" fmla="*/ 597438 w 597438"/>
              <a:gd name="connsiteY2" fmla="*/ 282757 h 282757"/>
              <a:gd name="connsiteX3" fmla="*/ 408173 w 597438"/>
              <a:gd name="connsiteY3" fmla="*/ 228030 h 282757"/>
              <a:gd name="connsiteX4" fmla="*/ 209787 w 597438"/>
              <a:gd name="connsiteY4" fmla="*/ 134538 h 282757"/>
              <a:gd name="connsiteX5" fmla="*/ 63848 w 597438"/>
              <a:gd name="connsiteY5" fmla="*/ 18243 h 282757"/>
              <a:gd name="connsiteX6" fmla="*/ 0 w 597438"/>
              <a:gd name="connsiteY6" fmla="*/ 0 h 2827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97438" h="282757">
                <a:moveTo>
                  <a:pt x="0" y="0"/>
                </a:moveTo>
                <a:lnTo>
                  <a:pt x="13681" y="282757"/>
                </a:lnTo>
                <a:lnTo>
                  <a:pt x="597438" y="282757"/>
                </a:lnTo>
                <a:lnTo>
                  <a:pt x="408173" y="228030"/>
                </a:lnTo>
                <a:lnTo>
                  <a:pt x="209787" y="134538"/>
                </a:lnTo>
                <a:lnTo>
                  <a:pt x="63848" y="18243"/>
                </a:lnTo>
                <a:lnTo>
                  <a:pt x="0" y="0"/>
                </a:lnTo>
                <a:close/>
              </a:path>
            </a:pathLst>
          </a:custGeom>
          <a:solidFill>
            <a:srgbClr val="00B0F0">
              <a:alpha val="60000"/>
            </a:srgbClr>
          </a:solidFill>
          <a:ln>
            <a:solidFill>
              <a:srgbClr val="00B0F0">
                <a:alpha val="60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graphicFrame>
        <p:nvGraphicFramePr>
          <p:cNvPr id="13" name="Object 12">
            <a:extLst>
              <a:ext uri="{FF2B5EF4-FFF2-40B4-BE49-F238E27FC236}">
                <a16:creationId xmlns:a16="http://schemas.microsoft.com/office/drawing/2014/main" id="{943193DD-F6F5-41FD-B045-95FA03A361C7}"/>
              </a:ext>
            </a:extLst>
          </p:cNvPr>
          <p:cNvGraphicFramePr>
            <a:graphicFrameLocks noChangeAspect="1"/>
          </p:cNvGraphicFramePr>
          <p:nvPr/>
        </p:nvGraphicFramePr>
        <p:xfrm>
          <a:off x="4725988" y="5214938"/>
          <a:ext cx="1163637" cy="304800"/>
        </p:xfrm>
        <a:graphic>
          <a:graphicData uri="http://schemas.openxmlformats.org/presentationml/2006/ole">
            <mc:AlternateContent xmlns:mc="http://schemas.openxmlformats.org/markup-compatibility/2006">
              <mc:Choice xmlns:v="urn:schemas-microsoft-com:vml" Requires="v">
                <p:oleObj spid="_x0000_s2051" name="Equation" r:id="rId9" imgW="761669" imgH="177723" progId="Equation.DSMT4">
                  <p:embed/>
                </p:oleObj>
              </mc:Choice>
              <mc:Fallback>
                <p:oleObj name="Equation" r:id="rId9" imgW="761669" imgH="177723" progId="Equation.DSMT4">
                  <p:embed/>
                  <p:pic>
                    <p:nvPicPr>
                      <p:cNvPr id="13" name="Object 12">
                        <a:extLst>
                          <a:ext uri="{FF2B5EF4-FFF2-40B4-BE49-F238E27FC236}">
                            <a16:creationId xmlns:a16="http://schemas.microsoft.com/office/drawing/2014/main" id="{943193DD-F6F5-41FD-B045-95FA03A361C7}"/>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725988" y="5214938"/>
                        <a:ext cx="1163637"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4" name="Freeform: Shape 13">
            <a:extLst>
              <a:ext uri="{FF2B5EF4-FFF2-40B4-BE49-F238E27FC236}">
                <a16:creationId xmlns:a16="http://schemas.microsoft.com/office/drawing/2014/main" id="{44D8B128-56C3-4FFD-8878-8EB7CD200860}"/>
              </a:ext>
            </a:extLst>
          </p:cNvPr>
          <p:cNvSpPr/>
          <p:nvPr/>
        </p:nvSpPr>
        <p:spPr>
          <a:xfrm>
            <a:off x="4602163" y="5572125"/>
            <a:ext cx="1171575" cy="720725"/>
          </a:xfrm>
          <a:custGeom>
            <a:avLst/>
            <a:gdLst>
              <a:gd name="connsiteX0" fmla="*/ 750405 w 1170718"/>
              <a:gd name="connsiteY0" fmla="*/ 0 h 720587"/>
              <a:gd name="connsiteX1" fmla="*/ 1138031 w 1170718"/>
              <a:gd name="connsiteY1" fmla="*/ 268356 h 720587"/>
              <a:gd name="connsiteX2" fmla="*/ 0 w 1170718"/>
              <a:gd name="connsiteY2" fmla="*/ 720587 h 720587"/>
            </a:gdLst>
            <a:ahLst/>
            <a:cxnLst>
              <a:cxn ang="0">
                <a:pos x="connsiteX0" y="connsiteY0"/>
              </a:cxn>
              <a:cxn ang="0">
                <a:pos x="connsiteX1" y="connsiteY1"/>
              </a:cxn>
              <a:cxn ang="0">
                <a:pos x="connsiteX2" y="connsiteY2"/>
              </a:cxn>
            </a:cxnLst>
            <a:rect l="l" t="t" r="r" b="b"/>
            <a:pathLst>
              <a:path w="1170718" h="720587">
                <a:moveTo>
                  <a:pt x="750405" y="0"/>
                </a:moveTo>
                <a:cubicBezTo>
                  <a:pt x="1006752" y="74129"/>
                  <a:pt x="1263099" y="148258"/>
                  <a:pt x="1138031" y="268356"/>
                </a:cubicBezTo>
                <a:cubicBezTo>
                  <a:pt x="1012964" y="388454"/>
                  <a:pt x="506482" y="554520"/>
                  <a:pt x="0" y="720587"/>
                </a:cubicBezTo>
              </a:path>
            </a:pathLst>
          </a:custGeom>
          <a:noFill/>
          <a:ln>
            <a:solidFill>
              <a:srgbClr val="FF0000"/>
            </a:solidFill>
            <a:tailEnd type="stealt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15" name="TextBox 14">
            <a:extLst>
              <a:ext uri="{FF2B5EF4-FFF2-40B4-BE49-F238E27FC236}">
                <a16:creationId xmlns:a16="http://schemas.microsoft.com/office/drawing/2014/main" id="{E7A1EF6D-4EF1-4D94-AB89-FD5EA1FD9B7A}"/>
              </a:ext>
            </a:extLst>
          </p:cNvPr>
          <p:cNvSpPr txBox="1">
            <a:spLocks noRot="1" noChangeAspect="1" noMove="1" noResize="1" noEditPoints="1" noAdjustHandles="1" noChangeArrowheads="1" noChangeShapeType="1" noTextEdit="1"/>
          </p:cNvSpPr>
          <p:nvPr/>
        </p:nvSpPr>
        <p:spPr>
          <a:xfrm>
            <a:off x="323528" y="1835532"/>
            <a:ext cx="7992888" cy="646331"/>
          </a:xfrm>
          <a:prstGeom prst="rect">
            <a:avLst/>
          </a:prstGeom>
          <a:blipFill>
            <a:blip r:embed="rId11"/>
            <a:stretch>
              <a:fillRect l="-610" t="-4717" b="-14151"/>
            </a:stretch>
          </a:blipFill>
        </p:spPr>
        <p:txBody>
          <a:bodyPr/>
          <a:lstStyle/>
          <a:p>
            <a:pPr>
              <a:defRPr/>
            </a:pPr>
            <a:r>
              <a:rPr lang="en-CA">
                <a:noFill/>
              </a:rPr>
              <a:t> </a:t>
            </a:r>
          </a:p>
        </p:txBody>
      </p:sp>
      <p:graphicFrame>
        <p:nvGraphicFramePr>
          <p:cNvPr id="16" name="Object 15">
            <a:extLst>
              <a:ext uri="{FF2B5EF4-FFF2-40B4-BE49-F238E27FC236}">
                <a16:creationId xmlns:a16="http://schemas.microsoft.com/office/drawing/2014/main" id="{4A6F0FB5-3CC3-49B2-BCE2-262AE415624C}"/>
              </a:ext>
            </a:extLst>
          </p:cNvPr>
          <p:cNvGraphicFramePr>
            <a:graphicFrameLocks noChangeAspect="1"/>
          </p:cNvGraphicFramePr>
          <p:nvPr/>
        </p:nvGraphicFramePr>
        <p:xfrm>
          <a:off x="376238" y="2489200"/>
          <a:ext cx="2251075" cy="434975"/>
        </p:xfrm>
        <a:graphic>
          <a:graphicData uri="http://schemas.openxmlformats.org/presentationml/2006/ole">
            <mc:AlternateContent xmlns:mc="http://schemas.openxmlformats.org/markup-compatibility/2006">
              <mc:Choice xmlns:v="urn:schemas-microsoft-com:vml" Requires="v">
                <p:oleObj spid="_x0000_s2052" name="Equation" r:id="rId12" imgW="1473200" imgH="254000" progId="Equation.DSMT4">
                  <p:embed/>
                </p:oleObj>
              </mc:Choice>
              <mc:Fallback>
                <p:oleObj name="Equation" r:id="rId12" imgW="1473200" imgH="254000" progId="Equation.DSMT4">
                  <p:embed/>
                  <p:pic>
                    <p:nvPicPr>
                      <p:cNvPr id="16" name="Object 15">
                        <a:extLst>
                          <a:ext uri="{FF2B5EF4-FFF2-40B4-BE49-F238E27FC236}">
                            <a16:creationId xmlns:a16="http://schemas.microsoft.com/office/drawing/2014/main" id="{4A6F0FB5-3CC3-49B2-BCE2-262AE415624C}"/>
                          </a:ext>
                        </a:extLst>
                      </p:cNvPr>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376238" y="2489200"/>
                        <a:ext cx="2251075" cy="434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7" name="Object 16">
            <a:extLst>
              <a:ext uri="{FF2B5EF4-FFF2-40B4-BE49-F238E27FC236}">
                <a16:creationId xmlns:a16="http://schemas.microsoft.com/office/drawing/2014/main" id="{0E238B89-3381-4B9D-9232-F22DFE279EE7}"/>
              </a:ext>
            </a:extLst>
          </p:cNvPr>
          <p:cNvGraphicFramePr>
            <a:graphicFrameLocks noChangeAspect="1"/>
          </p:cNvGraphicFramePr>
          <p:nvPr/>
        </p:nvGraphicFramePr>
        <p:xfrm>
          <a:off x="395288" y="2865438"/>
          <a:ext cx="1028700" cy="347662"/>
        </p:xfrm>
        <a:graphic>
          <a:graphicData uri="http://schemas.openxmlformats.org/presentationml/2006/ole">
            <mc:AlternateContent xmlns:mc="http://schemas.openxmlformats.org/markup-compatibility/2006">
              <mc:Choice xmlns:v="urn:schemas-microsoft-com:vml" Requires="v">
                <p:oleObj spid="_x0000_s2053" name="Equation" r:id="rId14" imgW="672808" imgH="203112" progId="Equation.DSMT4">
                  <p:embed/>
                </p:oleObj>
              </mc:Choice>
              <mc:Fallback>
                <p:oleObj name="Equation" r:id="rId14" imgW="672808" imgH="203112" progId="Equation.DSMT4">
                  <p:embed/>
                  <p:pic>
                    <p:nvPicPr>
                      <p:cNvPr id="17" name="Object 16">
                        <a:extLst>
                          <a:ext uri="{FF2B5EF4-FFF2-40B4-BE49-F238E27FC236}">
                            <a16:creationId xmlns:a16="http://schemas.microsoft.com/office/drawing/2014/main" id="{0E238B89-3381-4B9D-9232-F22DFE279EE7}"/>
                          </a:ext>
                        </a:extLst>
                      </p:cNvPr>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395288" y="2865438"/>
                        <a:ext cx="1028700" cy="347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8" name="Object 17">
            <a:extLst>
              <a:ext uri="{FF2B5EF4-FFF2-40B4-BE49-F238E27FC236}">
                <a16:creationId xmlns:a16="http://schemas.microsoft.com/office/drawing/2014/main" id="{E0038992-D1A4-47E2-856E-1FBB021B5255}"/>
              </a:ext>
            </a:extLst>
          </p:cNvPr>
          <p:cNvGraphicFramePr>
            <a:graphicFrameLocks noChangeAspect="1"/>
          </p:cNvGraphicFramePr>
          <p:nvPr/>
        </p:nvGraphicFramePr>
        <p:xfrm>
          <a:off x="407988" y="3300413"/>
          <a:ext cx="1028700" cy="760412"/>
        </p:xfrm>
        <a:graphic>
          <a:graphicData uri="http://schemas.openxmlformats.org/presentationml/2006/ole">
            <mc:AlternateContent xmlns:mc="http://schemas.openxmlformats.org/markup-compatibility/2006">
              <mc:Choice xmlns:v="urn:schemas-microsoft-com:vml" Requires="v">
                <p:oleObj spid="_x0000_s2054" name="Equation" r:id="rId16" imgW="672808" imgH="444307" progId="Equation.DSMT4">
                  <p:embed/>
                </p:oleObj>
              </mc:Choice>
              <mc:Fallback>
                <p:oleObj name="Equation" r:id="rId16" imgW="672808" imgH="444307" progId="Equation.DSMT4">
                  <p:embed/>
                  <p:pic>
                    <p:nvPicPr>
                      <p:cNvPr id="18" name="Object 17">
                        <a:extLst>
                          <a:ext uri="{FF2B5EF4-FFF2-40B4-BE49-F238E27FC236}">
                            <a16:creationId xmlns:a16="http://schemas.microsoft.com/office/drawing/2014/main" id="{E0038992-D1A4-47E2-856E-1FBB021B5255}"/>
                          </a:ext>
                        </a:extLst>
                      </p:cNvPr>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407988" y="3300413"/>
                        <a:ext cx="1028700" cy="760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9" name="Object 18">
            <a:extLst>
              <a:ext uri="{FF2B5EF4-FFF2-40B4-BE49-F238E27FC236}">
                <a16:creationId xmlns:a16="http://schemas.microsoft.com/office/drawing/2014/main" id="{E84590F2-9E55-4732-905F-0EAC7EA97C3D}"/>
              </a:ext>
            </a:extLst>
          </p:cNvPr>
          <p:cNvGraphicFramePr>
            <a:graphicFrameLocks noChangeAspect="1"/>
          </p:cNvGraphicFramePr>
          <p:nvPr/>
        </p:nvGraphicFramePr>
        <p:xfrm>
          <a:off x="146050" y="4191000"/>
          <a:ext cx="1785938" cy="760413"/>
        </p:xfrm>
        <a:graphic>
          <a:graphicData uri="http://schemas.openxmlformats.org/presentationml/2006/ole">
            <mc:AlternateContent xmlns:mc="http://schemas.openxmlformats.org/markup-compatibility/2006">
              <mc:Choice xmlns:v="urn:schemas-microsoft-com:vml" Requires="v">
                <p:oleObj spid="_x0000_s2055" name="Equation" r:id="rId18" imgW="1167893" imgH="444307" progId="Equation.DSMT4">
                  <p:embed/>
                </p:oleObj>
              </mc:Choice>
              <mc:Fallback>
                <p:oleObj name="Equation" r:id="rId18" imgW="1167893" imgH="444307" progId="Equation.DSMT4">
                  <p:embed/>
                  <p:pic>
                    <p:nvPicPr>
                      <p:cNvPr id="19" name="Object 18">
                        <a:extLst>
                          <a:ext uri="{FF2B5EF4-FFF2-40B4-BE49-F238E27FC236}">
                            <a16:creationId xmlns:a16="http://schemas.microsoft.com/office/drawing/2014/main" id="{E84590F2-9E55-4732-905F-0EAC7EA97C3D}"/>
                          </a:ext>
                        </a:extLst>
                      </p:cNvPr>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146050" y="4191000"/>
                        <a:ext cx="1785938" cy="760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20" name="Object 19">
            <a:extLst>
              <a:ext uri="{FF2B5EF4-FFF2-40B4-BE49-F238E27FC236}">
                <a16:creationId xmlns:a16="http://schemas.microsoft.com/office/drawing/2014/main" id="{B2189295-062C-478D-8023-F50BD353D355}"/>
              </a:ext>
            </a:extLst>
          </p:cNvPr>
          <p:cNvGraphicFramePr>
            <a:graphicFrameLocks noChangeAspect="1"/>
          </p:cNvGraphicFramePr>
          <p:nvPr/>
        </p:nvGraphicFramePr>
        <p:xfrm>
          <a:off x="382588" y="5081588"/>
          <a:ext cx="1630362" cy="347662"/>
        </p:xfrm>
        <a:graphic>
          <a:graphicData uri="http://schemas.openxmlformats.org/presentationml/2006/ole">
            <mc:AlternateContent xmlns:mc="http://schemas.openxmlformats.org/markup-compatibility/2006">
              <mc:Choice xmlns:v="urn:schemas-microsoft-com:vml" Requires="v">
                <p:oleObj spid="_x0000_s2056" name="Equation" r:id="rId20" imgW="1066337" imgH="203112" progId="Equation.DSMT4">
                  <p:embed/>
                </p:oleObj>
              </mc:Choice>
              <mc:Fallback>
                <p:oleObj name="Equation" r:id="rId20" imgW="1066337" imgH="203112" progId="Equation.DSMT4">
                  <p:embed/>
                  <p:pic>
                    <p:nvPicPr>
                      <p:cNvPr id="20" name="Object 19">
                        <a:extLst>
                          <a:ext uri="{FF2B5EF4-FFF2-40B4-BE49-F238E27FC236}">
                            <a16:creationId xmlns:a16="http://schemas.microsoft.com/office/drawing/2014/main" id="{B2189295-062C-478D-8023-F50BD353D355}"/>
                          </a:ext>
                        </a:extLst>
                      </p:cNvPr>
                      <p:cNvPicPr>
                        <a:picLocks noChangeAspect="1" noChangeArrowheads="1"/>
                      </p:cNvPicPr>
                      <p:nvPr/>
                    </p:nvPicPr>
                    <p:blipFill>
                      <a:blip r:embed="rId21">
                        <a:extLst>
                          <a:ext uri="{28A0092B-C50C-407E-A947-70E740481C1C}">
                            <a14:useLocalDpi xmlns:a14="http://schemas.microsoft.com/office/drawing/2010/main" val="0"/>
                          </a:ext>
                        </a:extLst>
                      </a:blip>
                      <a:srcRect/>
                      <a:stretch>
                        <a:fillRect/>
                      </a:stretch>
                    </p:blipFill>
                    <p:spPr bwMode="auto">
                      <a:xfrm>
                        <a:off x="382588" y="5081588"/>
                        <a:ext cx="1630362" cy="347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1" name="TextBox 20">
            <a:extLst>
              <a:ext uri="{FF2B5EF4-FFF2-40B4-BE49-F238E27FC236}">
                <a16:creationId xmlns:a16="http://schemas.microsoft.com/office/drawing/2014/main" id="{2AC54A1E-1F75-4CF3-820E-62896AB3240B}"/>
              </a:ext>
            </a:extLst>
          </p:cNvPr>
          <p:cNvSpPr txBox="1">
            <a:spLocks noRot="1" noChangeAspect="1" noMove="1" noResize="1" noEditPoints="1" noAdjustHandles="1" noChangeArrowheads="1" noChangeShapeType="1" noTextEdit="1"/>
          </p:cNvSpPr>
          <p:nvPr/>
        </p:nvSpPr>
        <p:spPr>
          <a:xfrm>
            <a:off x="3020128" y="2538372"/>
            <a:ext cx="5688632" cy="923330"/>
          </a:xfrm>
          <a:prstGeom prst="rect">
            <a:avLst/>
          </a:prstGeom>
          <a:blipFill>
            <a:blip r:embed="rId22"/>
            <a:stretch>
              <a:fillRect l="-857" t="-3289" r="-1713" b="-9211"/>
            </a:stretch>
          </a:blipFill>
        </p:spPr>
        <p:txBody>
          <a:bodyPr/>
          <a:lstStyle/>
          <a:p>
            <a:pPr>
              <a:defRPr/>
            </a:pPr>
            <a:r>
              <a:rPr lang="en-CA">
                <a:noFill/>
              </a:rPr>
              <a:t> </a:t>
            </a:r>
          </a:p>
        </p:txBody>
      </p:sp>
      <p:grpSp>
        <p:nvGrpSpPr>
          <p:cNvPr id="28" name="Group 27">
            <a:extLst>
              <a:ext uri="{FF2B5EF4-FFF2-40B4-BE49-F238E27FC236}">
                <a16:creationId xmlns:a16="http://schemas.microsoft.com/office/drawing/2014/main" id="{8A991521-1AF5-4709-BC64-2977612EE5AD}"/>
              </a:ext>
            </a:extLst>
          </p:cNvPr>
          <p:cNvGrpSpPr>
            <a:grpSpLocks/>
          </p:cNvGrpSpPr>
          <p:nvPr/>
        </p:nvGrpSpPr>
        <p:grpSpPr bwMode="auto">
          <a:xfrm>
            <a:off x="2779713" y="4365625"/>
            <a:ext cx="4773612" cy="2057400"/>
            <a:chOff x="4223676" y="2378516"/>
            <a:chExt cx="4774184" cy="2058596"/>
          </a:xfrm>
        </p:grpSpPr>
        <p:cxnSp>
          <p:nvCxnSpPr>
            <p:cNvPr id="24" name="Straight Connector 23">
              <a:extLst>
                <a:ext uri="{FF2B5EF4-FFF2-40B4-BE49-F238E27FC236}">
                  <a16:creationId xmlns:a16="http://schemas.microsoft.com/office/drawing/2014/main" id="{99862364-FFE7-4145-BBA4-A3244CD5872A}"/>
                </a:ext>
              </a:extLst>
            </p:cNvPr>
            <p:cNvCxnSpPr/>
            <p:nvPr/>
          </p:nvCxnSpPr>
          <p:spPr>
            <a:xfrm flipV="1">
              <a:off x="4223676" y="4437112"/>
              <a:ext cx="477418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35A3A31C-E24A-46A8-A48F-4E0E5FA8F463}"/>
                </a:ext>
              </a:extLst>
            </p:cNvPr>
            <p:cNvCxnSpPr>
              <a:cxnSpLocks/>
            </p:cNvCxnSpPr>
            <p:nvPr/>
          </p:nvCxnSpPr>
          <p:spPr>
            <a:xfrm flipV="1">
              <a:off x="6660780" y="2378516"/>
              <a:ext cx="0" cy="2050654"/>
            </a:xfrm>
            <a:prstGeom prst="line">
              <a:avLst/>
            </a:prstGeom>
          </p:spPr>
          <p:style>
            <a:lnRef idx="1">
              <a:schemeClr val="accent1"/>
            </a:lnRef>
            <a:fillRef idx="0">
              <a:schemeClr val="accent1"/>
            </a:fillRef>
            <a:effectRef idx="0">
              <a:schemeClr val="accent1"/>
            </a:effectRef>
            <a:fontRef idx="minor">
              <a:schemeClr val="tx1"/>
            </a:fontRef>
          </p:style>
        </p:cxnSp>
        <p:sp>
          <p:nvSpPr>
            <p:cNvPr id="27" name="Freeform: Shape 26">
              <a:extLst>
                <a:ext uri="{FF2B5EF4-FFF2-40B4-BE49-F238E27FC236}">
                  <a16:creationId xmlns:a16="http://schemas.microsoft.com/office/drawing/2014/main" id="{50371382-0004-4D66-B1F3-68D801D17900}"/>
                </a:ext>
              </a:extLst>
            </p:cNvPr>
            <p:cNvSpPr/>
            <p:nvPr/>
          </p:nvSpPr>
          <p:spPr>
            <a:xfrm>
              <a:off x="4668229" y="2524651"/>
              <a:ext cx="4034320" cy="1861632"/>
            </a:xfrm>
            <a:custGeom>
              <a:avLst/>
              <a:gdLst>
                <a:gd name="connsiteX0" fmla="*/ 0 w 4034117"/>
                <a:gd name="connsiteY0" fmla="*/ 1853097 h 1861601"/>
                <a:gd name="connsiteX1" fmla="*/ 207981 w 4034117"/>
                <a:gd name="connsiteY1" fmla="*/ 1802895 h 1861601"/>
                <a:gd name="connsiteX2" fmla="*/ 451821 w 4034117"/>
                <a:gd name="connsiteY2" fmla="*/ 1673803 h 1861601"/>
                <a:gd name="connsiteX3" fmla="*/ 702833 w 4034117"/>
                <a:gd name="connsiteY3" fmla="*/ 1462236 h 1861601"/>
                <a:gd name="connsiteX4" fmla="*/ 971774 w 4034117"/>
                <a:gd name="connsiteY4" fmla="*/ 1139507 h 1861601"/>
                <a:gd name="connsiteX5" fmla="*/ 1337534 w 4034117"/>
                <a:gd name="connsiteY5" fmla="*/ 612382 h 1861601"/>
                <a:gd name="connsiteX6" fmla="*/ 1556273 w 4034117"/>
                <a:gd name="connsiteY6" fmla="*/ 296824 h 1861601"/>
                <a:gd name="connsiteX7" fmla="*/ 1800113 w 4034117"/>
                <a:gd name="connsiteY7" fmla="*/ 67328 h 1861601"/>
                <a:gd name="connsiteX8" fmla="*/ 2040367 w 4034117"/>
                <a:gd name="connsiteY8" fmla="*/ 2782 h 1861601"/>
                <a:gd name="connsiteX9" fmla="*/ 2273449 w 4034117"/>
                <a:gd name="connsiteY9" fmla="*/ 139046 h 1861601"/>
                <a:gd name="connsiteX10" fmla="*/ 2449157 w 4034117"/>
                <a:gd name="connsiteY10" fmla="*/ 321926 h 1861601"/>
                <a:gd name="connsiteX11" fmla="*/ 2628452 w 4034117"/>
                <a:gd name="connsiteY11" fmla="*/ 580109 h 1861601"/>
                <a:gd name="connsiteX12" fmla="*/ 2822089 w 4034117"/>
                <a:gd name="connsiteY12" fmla="*/ 877737 h 1861601"/>
                <a:gd name="connsiteX13" fmla="*/ 3083859 w 4034117"/>
                <a:gd name="connsiteY13" fmla="*/ 1247083 h 1861601"/>
                <a:gd name="connsiteX14" fmla="*/ 3259567 w 4034117"/>
                <a:gd name="connsiteY14" fmla="*/ 1437135 h 1861601"/>
                <a:gd name="connsiteX15" fmla="*/ 3456790 w 4034117"/>
                <a:gd name="connsiteY15" fmla="*/ 1634359 h 1861601"/>
                <a:gd name="connsiteX16" fmla="*/ 3686287 w 4034117"/>
                <a:gd name="connsiteY16" fmla="*/ 1749107 h 1861601"/>
                <a:gd name="connsiteX17" fmla="*/ 3908612 w 4034117"/>
                <a:gd name="connsiteY17" fmla="*/ 1845926 h 1861601"/>
                <a:gd name="connsiteX18" fmla="*/ 4034117 w 4034117"/>
                <a:gd name="connsiteY18" fmla="*/ 1860269 h 18616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4034117" h="1861601">
                  <a:moveTo>
                    <a:pt x="0" y="1853097"/>
                  </a:moveTo>
                  <a:cubicBezTo>
                    <a:pt x="66338" y="1842937"/>
                    <a:pt x="132677" y="1832777"/>
                    <a:pt x="207981" y="1802895"/>
                  </a:cubicBezTo>
                  <a:cubicBezTo>
                    <a:pt x="283285" y="1773013"/>
                    <a:pt x="369346" y="1730580"/>
                    <a:pt x="451821" y="1673803"/>
                  </a:cubicBezTo>
                  <a:cubicBezTo>
                    <a:pt x="534296" y="1617026"/>
                    <a:pt x="616174" y="1551285"/>
                    <a:pt x="702833" y="1462236"/>
                  </a:cubicBezTo>
                  <a:cubicBezTo>
                    <a:pt x="789492" y="1373187"/>
                    <a:pt x="865991" y="1281149"/>
                    <a:pt x="971774" y="1139507"/>
                  </a:cubicBezTo>
                  <a:cubicBezTo>
                    <a:pt x="1077557" y="997865"/>
                    <a:pt x="1337534" y="612382"/>
                    <a:pt x="1337534" y="612382"/>
                  </a:cubicBezTo>
                  <a:cubicBezTo>
                    <a:pt x="1434950" y="471935"/>
                    <a:pt x="1479176" y="387666"/>
                    <a:pt x="1556273" y="296824"/>
                  </a:cubicBezTo>
                  <a:cubicBezTo>
                    <a:pt x="1633370" y="205982"/>
                    <a:pt x="1719431" y="116335"/>
                    <a:pt x="1800113" y="67328"/>
                  </a:cubicBezTo>
                  <a:cubicBezTo>
                    <a:pt x="1880795" y="18321"/>
                    <a:pt x="1961478" y="-9171"/>
                    <a:pt x="2040367" y="2782"/>
                  </a:cubicBezTo>
                  <a:cubicBezTo>
                    <a:pt x="2119256" y="14735"/>
                    <a:pt x="2205317" y="85855"/>
                    <a:pt x="2273449" y="139046"/>
                  </a:cubicBezTo>
                  <a:cubicBezTo>
                    <a:pt x="2341581" y="192237"/>
                    <a:pt x="2389990" y="248416"/>
                    <a:pt x="2449157" y="321926"/>
                  </a:cubicBezTo>
                  <a:cubicBezTo>
                    <a:pt x="2508324" y="395436"/>
                    <a:pt x="2566297" y="487474"/>
                    <a:pt x="2628452" y="580109"/>
                  </a:cubicBezTo>
                  <a:cubicBezTo>
                    <a:pt x="2690607" y="672744"/>
                    <a:pt x="2746188" y="766575"/>
                    <a:pt x="2822089" y="877737"/>
                  </a:cubicBezTo>
                  <a:cubicBezTo>
                    <a:pt x="2897990" y="988899"/>
                    <a:pt x="3010946" y="1153850"/>
                    <a:pt x="3083859" y="1247083"/>
                  </a:cubicBezTo>
                  <a:cubicBezTo>
                    <a:pt x="3156772" y="1340316"/>
                    <a:pt x="3197412" y="1372589"/>
                    <a:pt x="3259567" y="1437135"/>
                  </a:cubicBezTo>
                  <a:cubicBezTo>
                    <a:pt x="3321722" y="1501681"/>
                    <a:pt x="3385670" y="1582364"/>
                    <a:pt x="3456790" y="1634359"/>
                  </a:cubicBezTo>
                  <a:cubicBezTo>
                    <a:pt x="3527910" y="1686354"/>
                    <a:pt x="3610983" y="1713846"/>
                    <a:pt x="3686287" y="1749107"/>
                  </a:cubicBezTo>
                  <a:cubicBezTo>
                    <a:pt x="3761591" y="1784368"/>
                    <a:pt x="3850640" y="1827399"/>
                    <a:pt x="3908612" y="1845926"/>
                  </a:cubicBezTo>
                  <a:cubicBezTo>
                    <a:pt x="3966584" y="1864453"/>
                    <a:pt x="4000350" y="1862361"/>
                    <a:pt x="4034117" y="1860269"/>
                  </a:cubicBezTo>
                </a:path>
              </a:pathLst>
            </a:custGeom>
            <a:noFill/>
            <a:ln w="47625">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dirty="0"/>
            </a:p>
          </p:txBody>
        </p:sp>
      </p:grpSp>
      <p:sp>
        <p:nvSpPr>
          <p:cNvPr id="29" name="TextBox 28">
            <a:extLst>
              <a:ext uri="{FF2B5EF4-FFF2-40B4-BE49-F238E27FC236}">
                <a16:creationId xmlns:a16="http://schemas.microsoft.com/office/drawing/2014/main" id="{163B9452-DB90-4822-A7AF-2F16C05C8474}"/>
              </a:ext>
            </a:extLst>
          </p:cNvPr>
          <p:cNvSpPr txBox="1">
            <a:spLocks noChangeArrowheads="1"/>
          </p:cNvSpPr>
          <p:nvPr/>
        </p:nvSpPr>
        <p:spPr bwMode="auto">
          <a:xfrm>
            <a:off x="4792663" y="6456363"/>
            <a:ext cx="107950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CA" altLang="en-US"/>
              <a:t>$87,000</a:t>
            </a:r>
          </a:p>
        </p:txBody>
      </p:sp>
      <p:sp>
        <p:nvSpPr>
          <p:cNvPr id="30" name="TextBox 29">
            <a:extLst>
              <a:ext uri="{FF2B5EF4-FFF2-40B4-BE49-F238E27FC236}">
                <a16:creationId xmlns:a16="http://schemas.microsoft.com/office/drawing/2014/main" id="{1DC8A2BD-1907-450D-AF45-064E599AA332}"/>
              </a:ext>
            </a:extLst>
          </p:cNvPr>
          <p:cNvSpPr txBox="1">
            <a:spLocks noChangeArrowheads="1"/>
          </p:cNvSpPr>
          <p:nvPr/>
        </p:nvSpPr>
        <p:spPr bwMode="auto">
          <a:xfrm>
            <a:off x="2843213" y="3370263"/>
            <a:ext cx="5832475"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CA" altLang="en-US"/>
              <a:t>The prob. of opening the restaurant will be all this area:</a:t>
            </a:r>
          </a:p>
        </p:txBody>
      </p:sp>
      <p:sp>
        <p:nvSpPr>
          <p:cNvPr id="31" name="Freeform: Shape 30">
            <a:extLst>
              <a:ext uri="{FF2B5EF4-FFF2-40B4-BE49-F238E27FC236}">
                <a16:creationId xmlns:a16="http://schemas.microsoft.com/office/drawing/2014/main" id="{6EDFFF28-630D-4E1B-9C7C-375D8C446FDD}"/>
              </a:ext>
            </a:extLst>
          </p:cNvPr>
          <p:cNvSpPr/>
          <p:nvPr/>
        </p:nvSpPr>
        <p:spPr>
          <a:xfrm>
            <a:off x="4376738" y="4545013"/>
            <a:ext cx="2754312" cy="1884362"/>
          </a:xfrm>
          <a:custGeom>
            <a:avLst/>
            <a:gdLst>
              <a:gd name="connsiteX0" fmla="*/ 0 w 2754726"/>
              <a:gd name="connsiteY0" fmla="*/ 929768 h 1884116"/>
              <a:gd name="connsiteX1" fmla="*/ 0 w 2754726"/>
              <a:gd name="connsiteY1" fmla="*/ 929768 h 1884116"/>
              <a:gd name="connsiteX2" fmla="*/ 23052 w 2754726"/>
              <a:gd name="connsiteY2" fmla="*/ 1402336 h 1884116"/>
              <a:gd name="connsiteX3" fmla="*/ 26894 w 2754726"/>
              <a:gd name="connsiteY3" fmla="*/ 1721223 h 1884116"/>
              <a:gd name="connsiteX4" fmla="*/ 23052 w 2754726"/>
              <a:gd name="connsiteY4" fmla="*/ 1801906 h 1884116"/>
              <a:gd name="connsiteX5" fmla="*/ 15368 w 2754726"/>
              <a:gd name="connsiteY5" fmla="*/ 1813432 h 1884116"/>
              <a:gd name="connsiteX6" fmla="*/ 7684 w 2754726"/>
              <a:gd name="connsiteY6" fmla="*/ 1832642 h 1884116"/>
              <a:gd name="connsiteX7" fmla="*/ 15368 w 2754726"/>
              <a:gd name="connsiteY7" fmla="*/ 1882588 h 1884116"/>
              <a:gd name="connsiteX8" fmla="*/ 19210 w 2754726"/>
              <a:gd name="connsiteY8" fmla="*/ 1848010 h 1884116"/>
              <a:gd name="connsiteX9" fmla="*/ 57630 w 2754726"/>
              <a:gd name="connsiteY9" fmla="*/ 1840326 h 1884116"/>
              <a:gd name="connsiteX10" fmla="*/ 46104 w 2754726"/>
              <a:gd name="connsiteY10" fmla="*/ 1813432 h 1884116"/>
              <a:gd name="connsiteX11" fmla="*/ 42262 w 2754726"/>
              <a:gd name="connsiteY11" fmla="*/ 1824958 h 1884116"/>
              <a:gd name="connsiteX12" fmla="*/ 42262 w 2754726"/>
              <a:gd name="connsiteY12" fmla="*/ 1824958 h 1884116"/>
              <a:gd name="connsiteX13" fmla="*/ 2754726 w 2754726"/>
              <a:gd name="connsiteY13" fmla="*/ 1855694 h 1884116"/>
              <a:gd name="connsiteX14" fmla="*/ 2220686 w 2754726"/>
              <a:gd name="connsiteY14" fmla="*/ 1617489 h 1884116"/>
              <a:gd name="connsiteX15" fmla="*/ 1867220 w 2754726"/>
              <a:gd name="connsiteY15" fmla="*/ 1214077 h 1884116"/>
              <a:gd name="connsiteX16" fmla="*/ 1506071 w 2754726"/>
              <a:gd name="connsiteY16" fmla="*/ 680037 h 1884116"/>
              <a:gd name="connsiteX17" fmla="*/ 1260182 w 2754726"/>
              <a:gd name="connsiteY17" fmla="*/ 299677 h 1884116"/>
              <a:gd name="connsiteX18" fmla="*/ 1106501 w 2754726"/>
              <a:gd name="connsiteY18" fmla="*/ 138312 h 1884116"/>
              <a:gd name="connsiteX19" fmla="*/ 1006609 w 2754726"/>
              <a:gd name="connsiteY19" fmla="*/ 69156 h 1884116"/>
              <a:gd name="connsiteX20" fmla="*/ 902874 w 2754726"/>
              <a:gd name="connsiteY20" fmla="*/ 0 h 1884116"/>
              <a:gd name="connsiteX21" fmla="*/ 779930 w 2754726"/>
              <a:gd name="connsiteY21" fmla="*/ 23052 h 1884116"/>
              <a:gd name="connsiteX22" fmla="*/ 622407 w 2754726"/>
              <a:gd name="connsiteY22" fmla="*/ 88366 h 1884116"/>
              <a:gd name="connsiteX23" fmla="*/ 480252 w 2754726"/>
              <a:gd name="connsiteY23" fmla="*/ 222837 h 1884116"/>
              <a:gd name="connsiteX24" fmla="*/ 341940 w 2754726"/>
              <a:gd name="connsiteY24" fmla="*/ 407254 h 1884116"/>
              <a:gd name="connsiteX25" fmla="*/ 230521 w 2754726"/>
              <a:gd name="connsiteY25" fmla="*/ 572460 h 1884116"/>
              <a:gd name="connsiteX26" fmla="*/ 72998 w 2754726"/>
              <a:gd name="connsiteY26" fmla="*/ 810665 h 1884116"/>
              <a:gd name="connsiteX27" fmla="*/ 0 w 2754726"/>
              <a:gd name="connsiteY27" fmla="*/ 929768 h 18841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2754726" h="1884116">
                <a:moveTo>
                  <a:pt x="0" y="929768"/>
                </a:moveTo>
                <a:lnTo>
                  <a:pt x="0" y="929768"/>
                </a:lnTo>
                <a:cubicBezTo>
                  <a:pt x="7684" y="1087291"/>
                  <a:pt x="17696" y="1244717"/>
                  <a:pt x="23052" y="1402336"/>
                </a:cubicBezTo>
                <a:cubicBezTo>
                  <a:pt x="26662" y="1508578"/>
                  <a:pt x="26894" y="1614920"/>
                  <a:pt x="26894" y="1721223"/>
                </a:cubicBezTo>
                <a:cubicBezTo>
                  <a:pt x="26894" y="1748148"/>
                  <a:pt x="26392" y="1775189"/>
                  <a:pt x="23052" y="1801906"/>
                </a:cubicBezTo>
                <a:cubicBezTo>
                  <a:pt x="22479" y="1806488"/>
                  <a:pt x="17433" y="1809302"/>
                  <a:pt x="15368" y="1813432"/>
                </a:cubicBezTo>
                <a:cubicBezTo>
                  <a:pt x="12284" y="1819601"/>
                  <a:pt x="10245" y="1826239"/>
                  <a:pt x="7684" y="1832642"/>
                </a:cubicBezTo>
                <a:cubicBezTo>
                  <a:pt x="10245" y="1849291"/>
                  <a:pt x="5261" y="1869112"/>
                  <a:pt x="15368" y="1882588"/>
                </a:cubicBezTo>
                <a:cubicBezTo>
                  <a:pt x="22326" y="1891866"/>
                  <a:pt x="11010" y="1856210"/>
                  <a:pt x="19210" y="1848010"/>
                </a:cubicBezTo>
                <a:cubicBezTo>
                  <a:pt x="28445" y="1838775"/>
                  <a:pt x="44823" y="1842887"/>
                  <a:pt x="57630" y="1840326"/>
                </a:cubicBezTo>
                <a:cubicBezTo>
                  <a:pt x="64981" y="1829300"/>
                  <a:pt x="77590" y="1818680"/>
                  <a:pt x="46104" y="1813432"/>
                </a:cubicBezTo>
                <a:cubicBezTo>
                  <a:pt x="42109" y="1812766"/>
                  <a:pt x="42262" y="1824958"/>
                  <a:pt x="42262" y="1824958"/>
                </a:cubicBezTo>
                <a:lnTo>
                  <a:pt x="42262" y="1824958"/>
                </a:lnTo>
                <a:lnTo>
                  <a:pt x="2754726" y="1855694"/>
                </a:lnTo>
                <a:lnTo>
                  <a:pt x="2220686" y="1617489"/>
                </a:lnTo>
                <a:lnTo>
                  <a:pt x="1867220" y="1214077"/>
                </a:lnTo>
                <a:lnTo>
                  <a:pt x="1506071" y="680037"/>
                </a:lnTo>
                <a:lnTo>
                  <a:pt x="1260182" y="299677"/>
                </a:lnTo>
                <a:lnTo>
                  <a:pt x="1106501" y="138312"/>
                </a:lnTo>
                <a:lnTo>
                  <a:pt x="1006609" y="69156"/>
                </a:lnTo>
                <a:lnTo>
                  <a:pt x="902874" y="0"/>
                </a:lnTo>
                <a:lnTo>
                  <a:pt x="779930" y="23052"/>
                </a:lnTo>
                <a:lnTo>
                  <a:pt x="622407" y="88366"/>
                </a:lnTo>
                <a:lnTo>
                  <a:pt x="480252" y="222837"/>
                </a:lnTo>
                <a:lnTo>
                  <a:pt x="341940" y="407254"/>
                </a:lnTo>
                <a:lnTo>
                  <a:pt x="230521" y="572460"/>
                </a:lnTo>
                <a:lnTo>
                  <a:pt x="72998" y="810665"/>
                </a:lnTo>
                <a:lnTo>
                  <a:pt x="0" y="929768"/>
                </a:lnTo>
                <a:close/>
              </a:path>
            </a:pathLst>
          </a:custGeom>
          <a:solidFill>
            <a:srgbClr val="00B0F0">
              <a:alpha val="50000"/>
            </a:srgbClr>
          </a:solidFill>
          <a:ln>
            <a:solidFill>
              <a:srgbClr val="00B0F0">
                <a:alpha val="50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graphicFrame>
        <p:nvGraphicFramePr>
          <p:cNvPr id="32" name="Object 31">
            <a:extLst>
              <a:ext uri="{FF2B5EF4-FFF2-40B4-BE49-F238E27FC236}">
                <a16:creationId xmlns:a16="http://schemas.microsoft.com/office/drawing/2014/main" id="{E74B1687-C674-4EE3-BC0B-C6CEA19A3CD9}"/>
              </a:ext>
            </a:extLst>
          </p:cNvPr>
          <p:cNvGraphicFramePr>
            <a:graphicFrameLocks noChangeAspect="1"/>
          </p:cNvGraphicFramePr>
          <p:nvPr/>
        </p:nvGraphicFramePr>
        <p:xfrm>
          <a:off x="3019425" y="3736975"/>
          <a:ext cx="4152900" cy="522288"/>
        </p:xfrm>
        <a:graphic>
          <a:graphicData uri="http://schemas.openxmlformats.org/presentationml/2006/ole">
            <mc:AlternateContent xmlns:mc="http://schemas.openxmlformats.org/markup-compatibility/2006">
              <mc:Choice xmlns:v="urn:schemas-microsoft-com:vml" Requires="v">
                <p:oleObj spid="_x0000_s2057" name="Equation" r:id="rId23" imgW="2717800" imgH="304800" progId="Equation.DSMT4">
                  <p:embed/>
                </p:oleObj>
              </mc:Choice>
              <mc:Fallback>
                <p:oleObj name="Equation" r:id="rId23" imgW="2717800" imgH="304800" progId="Equation.DSMT4">
                  <p:embed/>
                  <p:pic>
                    <p:nvPicPr>
                      <p:cNvPr id="32" name="Object 31">
                        <a:extLst>
                          <a:ext uri="{FF2B5EF4-FFF2-40B4-BE49-F238E27FC236}">
                            <a16:creationId xmlns:a16="http://schemas.microsoft.com/office/drawing/2014/main" id="{E74B1687-C674-4EE3-BC0B-C6CEA19A3CD9}"/>
                          </a:ext>
                        </a:extLst>
                      </p:cNvPr>
                      <p:cNvPicPr>
                        <a:picLocks noChangeAspect="1" noChangeArrowheads="1"/>
                      </p:cNvPicPr>
                      <p:nvPr/>
                    </p:nvPicPr>
                    <p:blipFill>
                      <a:blip r:embed="rId24">
                        <a:extLst>
                          <a:ext uri="{28A0092B-C50C-407E-A947-70E740481C1C}">
                            <a14:useLocalDpi xmlns:a14="http://schemas.microsoft.com/office/drawing/2010/main" val="0"/>
                          </a:ext>
                        </a:extLst>
                      </a:blip>
                      <a:srcRect/>
                      <a:stretch>
                        <a:fillRect/>
                      </a:stretch>
                    </p:blipFill>
                    <p:spPr bwMode="auto">
                      <a:xfrm>
                        <a:off x="3019425" y="3736975"/>
                        <a:ext cx="4152900" cy="52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33" name="Object 32">
            <a:extLst>
              <a:ext uri="{FF2B5EF4-FFF2-40B4-BE49-F238E27FC236}">
                <a16:creationId xmlns:a16="http://schemas.microsoft.com/office/drawing/2014/main" id="{48E00236-D7DA-4DDC-8E93-5BD436C71CD2}"/>
              </a:ext>
            </a:extLst>
          </p:cNvPr>
          <p:cNvGraphicFramePr>
            <a:graphicFrameLocks noChangeAspect="1"/>
          </p:cNvGraphicFramePr>
          <p:nvPr/>
        </p:nvGraphicFramePr>
        <p:xfrm>
          <a:off x="7172325" y="3816350"/>
          <a:ext cx="1287463" cy="361950"/>
        </p:xfrm>
        <a:graphic>
          <a:graphicData uri="http://schemas.openxmlformats.org/presentationml/2006/ole">
            <mc:AlternateContent xmlns:mc="http://schemas.openxmlformats.org/markup-compatibility/2006">
              <mc:Choice xmlns:v="urn:schemas-microsoft-com:vml" Requires="v">
                <p:oleObj spid="_x0000_s2058" name="Equation" r:id="rId25" imgW="710891" imgH="177723" progId="Equation.DSMT4">
                  <p:embed/>
                </p:oleObj>
              </mc:Choice>
              <mc:Fallback>
                <p:oleObj name="Equation" r:id="rId25" imgW="710891" imgH="177723" progId="Equation.DSMT4">
                  <p:embed/>
                  <p:pic>
                    <p:nvPicPr>
                      <p:cNvPr id="33" name="Object 32">
                        <a:extLst>
                          <a:ext uri="{FF2B5EF4-FFF2-40B4-BE49-F238E27FC236}">
                            <a16:creationId xmlns:a16="http://schemas.microsoft.com/office/drawing/2014/main" id="{48E00236-D7DA-4DDC-8E93-5BD436C71CD2}"/>
                          </a:ext>
                        </a:extLst>
                      </p:cNvPr>
                      <p:cNvPicPr>
                        <a:picLocks noChangeAspect="1" noChangeArrowheads="1"/>
                      </p:cNvPicPr>
                      <p:nvPr/>
                    </p:nvPicPr>
                    <p:blipFill>
                      <a:blip r:embed="rId26">
                        <a:extLst>
                          <a:ext uri="{28A0092B-C50C-407E-A947-70E740481C1C}">
                            <a14:useLocalDpi xmlns:a14="http://schemas.microsoft.com/office/drawing/2010/main" val="0"/>
                          </a:ext>
                        </a:extLst>
                      </a:blip>
                      <a:srcRect/>
                      <a:stretch>
                        <a:fillRect/>
                      </a:stretch>
                    </p:blipFill>
                    <p:spPr bwMode="auto">
                      <a:xfrm>
                        <a:off x="7172325" y="3816350"/>
                        <a:ext cx="1287463" cy="361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34" name="TextBox 33">
            <a:extLst>
              <a:ext uri="{FF2B5EF4-FFF2-40B4-BE49-F238E27FC236}">
                <a16:creationId xmlns:a16="http://schemas.microsoft.com/office/drawing/2014/main" id="{06DFDFC7-3808-4A99-B3A3-FB563FA1EB1D}"/>
              </a:ext>
            </a:extLst>
          </p:cNvPr>
          <p:cNvSpPr txBox="1">
            <a:spLocks noChangeArrowheads="1"/>
          </p:cNvSpPr>
          <p:nvPr/>
        </p:nvSpPr>
        <p:spPr bwMode="auto">
          <a:xfrm>
            <a:off x="2916238" y="4140200"/>
            <a:ext cx="6016625"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CA" altLang="en-US"/>
              <a:t>The prob. of opening the restaurant will be around 69.2%</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fade">
                                      <p:cBhvr>
                                        <p:cTn id="17" dur="500"/>
                                        <p:tgtEl>
                                          <p:spTgt spid="7"/>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fade">
                                      <p:cBhvr>
                                        <p:cTn id="22" dur="500"/>
                                        <p:tgtEl>
                                          <p:spTgt spid="8"/>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4" fill="hold" nodeType="click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wipe(down)">
                                      <p:cBhvr>
                                        <p:cTn id="27" dur="500"/>
                                        <p:tgtEl>
                                          <p:spTgt spid="10"/>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0" presetClass="entr" presetSubtype="0" fill="hold" nodeType="clickEffect">
                                  <p:stCondLst>
                                    <p:cond delay="0"/>
                                  </p:stCondLst>
                                  <p:childTnLst>
                                    <p:set>
                                      <p:cBhvr>
                                        <p:cTn id="31" dur="1" fill="hold">
                                          <p:stCondLst>
                                            <p:cond delay="0"/>
                                          </p:stCondLst>
                                        </p:cTn>
                                        <p:tgtEl>
                                          <p:spTgt spid="11"/>
                                        </p:tgtEl>
                                        <p:attrNameLst>
                                          <p:attrName>style.visibility</p:attrName>
                                        </p:attrNameLst>
                                      </p:cBhvr>
                                      <p:to>
                                        <p:strVal val="visible"/>
                                      </p:to>
                                    </p:set>
                                    <p:animEffect transition="in" filter="fade">
                                      <p:cBhvr>
                                        <p:cTn id="32" dur="500"/>
                                        <p:tgtEl>
                                          <p:spTgt spid="11"/>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0" presetClass="entr" presetSubtype="0" fill="hold" nodeType="clickEffect">
                                  <p:stCondLst>
                                    <p:cond delay="0"/>
                                  </p:stCondLst>
                                  <p:childTnLst>
                                    <p:set>
                                      <p:cBhvr>
                                        <p:cTn id="36" dur="1" fill="hold">
                                          <p:stCondLst>
                                            <p:cond delay="0"/>
                                          </p:stCondLst>
                                        </p:cTn>
                                        <p:tgtEl>
                                          <p:spTgt spid="12"/>
                                        </p:tgtEl>
                                        <p:attrNameLst>
                                          <p:attrName>style.visibility</p:attrName>
                                        </p:attrNameLst>
                                      </p:cBhvr>
                                      <p:to>
                                        <p:strVal val="visible"/>
                                      </p:to>
                                    </p:set>
                                    <p:animEffect transition="in" filter="fade">
                                      <p:cBhvr>
                                        <p:cTn id="37" dur="500"/>
                                        <p:tgtEl>
                                          <p:spTgt spid="12"/>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10" presetClass="entr" presetSubtype="0" fill="hold" nodeType="clickEffect">
                                  <p:stCondLst>
                                    <p:cond delay="0"/>
                                  </p:stCondLst>
                                  <p:childTnLst>
                                    <p:set>
                                      <p:cBhvr>
                                        <p:cTn id="41" dur="1" fill="hold">
                                          <p:stCondLst>
                                            <p:cond delay="0"/>
                                          </p:stCondLst>
                                        </p:cTn>
                                        <p:tgtEl>
                                          <p:spTgt spid="13"/>
                                        </p:tgtEl>
                                        <p:attrNameLst>
                                          <p:attrName>style.visibility</p:attrName>
                                        </p:attrNameLst>
                                      </p:cBhvr>
                                      <p:to>
                                        <p:strVal val="visible"/>
                                      </p:to>
                                    </p:set>
                                    <p:animEffect transition="in" filter="fade">
                                      <p:cBhvr>
                                        <p:cTn id="42" dur="500"/>
                                        <p:tgtEl>
                                          <p:spTgt spid="13"/>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22" presetClass="entr" presetSubtype="1" fill="hold" nodeType="clickEffect">
                                  <p:stCondLst>
                                    <p:cond delay="0"/>
                                  </p:stCondLst>
                                  <p:childTnLst>
                                    <p:set>
                                      <p:cBhvr>
                                        <p:cTn id="46" dur="1" fill="hold">
                                          <p:stCondLst>
                                            <p:cond delay="0"/>
                                          </p:stCondLst>
                                        </p:cTn>
                                        <p:tgtEl>
                                          <p:spTgt spid="14"/>
                                        </p:tgtEl>
                                        <p:attrNameLst>
                                          <p:attrName>style.visibility</p:attrName>
                                        </p:attrNameLst>
                                      </p:cBhvr>
                                      <p:to>
                                        <p:strVal val="visible"/>
                                      </p:to>
                                    </p:set>
                                    <p:animEffect transition="in" filter="wipe(up)">
                                      <p:cBhvr>
                                        <p:cTn id="47" dur="500"/>
                                        <p:tgtEl>
                                          <p:spTgt spid="14"/>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10" presetClass="entr" presetSubtype="0" fill="hold" nodeType="clickEffect">
                                  <p:stCondLst>
                                    <p:cond delay="0"/>
                                  </p:stCondLst>
                                  <p:childTnLst>
                                    <p:set>
                                      <p:cBhvr>
                                        <p:cTn id="51" dur="1" fill="hold">
                                          <p:stCondLst>
                                            <p:cond delay="0"/>
                                          </p:stCondLst>
                                        </p:cTn>
                                        <p:tgtEl>
                                          <p:spTgt spid="15"/>
                                        </p:tgtEl>
                                        <p:attrNameLst>
                                          <p:attrName>style.visibility</p:attrName>
                                        </p:attrNameLst>
                                      </p:cBhvr>
                                      <p:to>
                                        <p:strVal val="visible"/>
                                      </p:to>
                                    </p:set>
                                    <p:animEffect transition="in" filter="fade">
                                      <p:cBhvr>
                                        <p:cTn id="52" dur="500"/>
                                        <p:tgtEl>
                                          <p:spTgt spid="15"/>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10" presetClass="entr" presetSubtype="0" fill="hold" nodeType="clickEffect">
                                  <p:stCondLst>
                                    <p:cond delay="0"/>
                                  </p:stCondLst>
                                  <p:childTnLst>
                                    <p:set>
                                      <p:cBhvr>
                                        <p:cTn id="56" dur="1" fill="hold">
                                          <p:stCondLst>
                                            <p:cond delay="0"/>
                                          </p:stCondLst>
                                        </p:cTn>
                                        <p:tgtEl>
                                          <p:spTgt spid="16"/>
                                        </p:tgtEl>
                                        <p:attrNameLst>
                                          <p:attrName>style.visibility</p:attrName>
                                        </p:attrNameLst>
                                      </p:cBhvr>
                                      <p:to>
                                        <p:strVal val="visible"/>
                                      </p:to>
                                    </p:set>
                                    <p:animEffect transition="in" filter="fade">
                                      <p:cBhvr>
                                        <p:cTn id="57" dur="500"/>
                                        <p:tgtEl>
                                          <p:spTgt spid="16"/>
                                        </p:tgtEl>
                                      </p:cBhvr>
                                    </p:animEffect>
                                  </p:childTnLst>
                                </p:cTn>
                              </p:par>
                            </p:childTnLst>
                          </p:cTn>
                        </p:par>
                      </p:childTnLst>
                    </p:cTn>
                  </p:par>
                  <p:par>
                    <p:cTn id="58" fill="hold" nodeType="clickPar">
                      <p:stCondLst>
                        <p:cond delay="indefinite"/>
                      </p:stCondLst>
                      <p:childTnLst>
                        <p:par>
                          <p:cTn id="59" fill="hold" nodeType="withGroup">
                            <p:stCondLst>
                              <p:cond delay="0"/>
                            </p:stCondLst>
                            <p:childTnLst>
                              <p:par>
                                <p:cTn id="60" presetID="10" presetClass="entr" presetSubtype="0" fill="hold" nodeType="clickEffect">
                                  <p:stCondLst>
                                    <p:cond delay="0"/>
                                  </p:stCondLst>
                                  <p:childTnLst>
                                    <p:set>
                                      <p:cBhvr>
                                        <p:cTn id="61" dur="1" fill="hold">
                                          <p:stCondLst>
                                            <p:cond delay="0"/>
                                          </p:stCondLst>
                                        </p:cTn>
                                        <p:tgtEl>
                                          <p:spTgt spid="17"/>
                                        </p:tgtEl>
                                        <p:attrNameLst>
                                          <p:attrName>style.visibility</p:attrName>
                                        </p:attrNameLst>
                                      </p:cBhvr>
                                      <p:to>
                                        <p:strVal val="visible"/>
                                      </p:to>
                                    </p:set>
                                    <p:animEffect transition="in" filter="fade">
                                      <p:cBhvr>
                                        <p:cTn id="62" dur="500"/>
                                        <p:tgtEl>
                                          <p:spTgt spid="17"/>
                                        </p:tgtEl>
                                      </p:cBhvr>
                                    </p:animEffect>
                                  </p:childTnLst>
                                </p:cTn>
                              </p:par>
                            </p:childTnLst>
                          </p:cTn>
                        </p:par>
                      </p:childTnLst>
                    </p:cTn>
                  </p:par>
                  <p:par>
                    <p:cTn id="63" fill="hold" nodeType="clickPar">
                      <p:stCondLst>
                        <p:cond delay="indefinite"/>
                      </p:stCondLst>
                      <p:childTnLst>
                        <p:par>
                          <p:cTn id="64" fill="hold" nodeType="withGroup">
                            <p:stCondLst>
                              <p:cond delay="0"/>
                            </p:stCondLst>
                            <p:childTnLst>
                              <p:par>
                                <p:cTn id="65" presetID="10" presetClass="entr" presetSubtype="0" fill="hold" nodeType="clickEffect">
                                  <p:stCondLst>
                                    <p:cond delay="0"/>
                                  </p:stCondLst>
                                  <p:childTnLst>
                                    <p:set>
                                      <p:cBhvr>
                                        <p:cTn id="66" dur="1" fill="hold">
                                          <p:stCondLst>
                                            <p:cond delay="0"/>
                                          </p:stCondLst>
                                        </p:cTn>
                                        <p:tgtEl>
                                          <p:spTgt spid="18"/>
                                        </p:tgtEl>
                                        <p:attrNameLst>
                                          <p:attrName>style.visibility</p:attrName>
                                        </p:attrNameLst>
                                      </p:cBhvr>
                                      <p:to>
                                        <p:strVal val="visible"/>
                                      </p:to>
                                    </p:set>
                                    <p:animEffect transition="in" filter="fade">
                                      <p:cBhvr>
                                        <p:cTn id="67" dur="500"/>
                                        <p:tgtEl>
                                          <p:spTgt spid="18"/>
                                        </p:tgtEl>
                                      </p:cBhvr>
                                    </p:animEffect>
                                  </p:childTnLst>
                                </p:cTn>
                              </p:par>
                            </p:childTnLst>
                          </p:cTn>
                        </p:par>
                      </p:childTnLst>
                    </p:cTn>
                  </p:par>
                  <p:par>
                    <p:cTn id="68" fill="hold" nodeType="clickPar">
                      <p:stCondLst>
                        <p:cond delay="indefinite"/>
                      </p:stCondLst>
                      <p:childTnLst>
                        <p:par>
                          <p:cTn id="69" fill="hold" nodeType="withGroup">
                            <p:stCondLst>
                              <p:cond delay="0"/>
                            </p:stCondLst>
                            <p:childTnLst>
                              <p:par>
                                <p:cTn id="70" presetID="10" presetClass="entr" presetSubtype="0" fill="hold" nodeType="clickEffect">
                                  <p:stCondLst>
                                    <p:cond delay="0"/>
                                  </p:stCondLst>
                                  <p:childTnLst>
                                    <p:set>
                                      <p:cBhvr>
                                        <p:cTn id="71" dur="1" fill="hold">
                                          <p:stCondLst>
                                            <p:cond delay="0"/>
                                          </p:stCondLst>
                                        </p:cTn>
                                        <p:tgtEl>
                                          <p:spTgt spid="19"/>
                                        </p:tgtEl>
                                        <p:attrNameLst>
                                          <p:attrName>style.visibility</p:attrName>
                                        </p:attrNameLst>
                                      </p:cBhvr>
                                      <p:to>
                                        <p:strVal val="visible"/>
                                      </p:to>
                                    </p:set>
                                    <p:animEffect transition="in" filter="fade">
                                      <p:cBhvr>
                                        <p:cTn id="72" dur="500"/>
                                        <p:tgtEl>
                                          <p:spTgt spid="19"/>
                                        </p:tgtEl>
                                      </p:cBhvr>
                                    </p:animEffect>
                                  </p:childTnLst>
                                </p:cTn>
                              </p:par>
                            </p:childTnLst>
                          </p:cTn>
                        </p:par>
                      </p:childTnLst>
                    </p:cTn>
                  </p:par>
                  <p:par>
                    <p:cTn id="73" fill="hold" nodeType="clickPar">
                      <p:stCondLst>
                        <p:cond delay="indefinite"/>
                      </p:stCondLst>
                      <p:childTnLst>
                        <p:par>
                          <p:cTn id="74" fill="hold" nodeType="withGroup">
                            <p:stCondLst>
                              <p:cond delay="0"/>
                            </p:stCondLst>
                            <p:childTnLst>
                              <p:par>
                                <p:cTn id="75" presetID="10" presetClass="entr" presetSubtype="0" fill="hold" nodeType="clickEffect">
                                  <p:stCondLst>
                                    <p:cond delay="0"/>
                                  </p:stCondLst>
                                  <p:childTnLst>
                                    <p:set>
                                      <p:cBhvr>
                                        <p:cTn id="76" dur="1" fill="hold">
                                          <p:stCondLst>
                                            <p:cond delay="0"/>
                                          </p:stCondLst>
                                        </p:cTn>
                                        <p:tgtEl>
                                          <p:spTgt spid="20"/>
                                        </p:tgtEl>
                                        <p:attrNameLst>
                                          <p:attrName>style.visibility</p:attrName>
                                        </p:attrNameLst>
                                      </p:cBhvr>
                                      <p:to>
                                        <p:strVal val="visible"/>
                                      </p:to>
                                    </p:set>
                                    <p:animEffect transition="in" filter="fade">
                                      <p:cBhvr>
                                        <p:cTn id="77" dur="500"/>
                                        <p:tgtEl>
                                          <p:spTgt spid="20"/>
                                        </p:tgtEl>
                                      </p:cBhvr>
                                    </p:animEffect>
                                  </p:childTnLst>
                                </p:cTn>
                              </p:par>
                            </p:childTnLst>
                          </p:cTn>
                        </p:par>
                      </p:childTnLst>
                    </p:cTn>
                  </p:par>
                  <p:par>
                    <p:cTn id="78" fill="hold" nodeType="clickPar">
                      <p:stCondLst>
                        <p:cond delay="indefinite"/>
                      </p:stCondLst>
                      <p:childTnLst>
                        <p:par>
                          <p:cTn id="79" fill="hold" nodeType="withGroup">
                            <p:stCondLst>
                              <p:cond delay="0"/>
                            </p:stCondLst>
                            <p:childTnLst>
                              <p:par>
                                <p:cTn id="80" presetID="10" presetClass="entr" presetSubtype="0" fill="hold" nodeType="clickEffect">
                                  <p:stCondLst>
                                    <p:cond delay="0"/>
                                  </p:stCondLst>
                                  <p:childTnLst>
                                    <p:set>
                                      <p:cBhvr>
                                        <p:cTn id="81" dur="1" fill="hold">
                                          <p:stCondLst>
                                            <p:cond delay="0"/>
                                          </p:stCondLst>
                                        </p:cTn>
                                        <p:tgtEl>
                                          <p:spTgt spid="21"/>
                                        </p:tgtEl>
                                        <p:attrNameLst>
                                          <p:attrName>style.visibility</p:attrName>
                                        </p:attrNameLst>
                                      </p:cBhvr>
                                      <p:to>
                                        <p:strVal val="visible"/>
                                      </p:to>
                                    </p:set>
                                    <p:animEffect transition="in" filter="fade">
                                      <p:cBhvr>
                                        <p:cTn id="82" dur="500"/>
                                        <p:tgtEl>
                                          <p:spTgt spid="21"/>
                                        </p:tgtEl>
                                      </p:cBhvr>
                                    </p:animEffect>
                                  </p:childTnLst>
                                </p:cTn>
                              </p:par>
                            </p:childTnLst>
                          </p:cTn>
                        </p:par>
                      </p:childTnLst>
                    </p:cTn>
                  </p:par>
                  <p:par>
                    <p:cTn id="83" fill="hold" nodeType="clickPar">
                      <p:stCondLst>
                        <p:cond delay="indefinite"/>
                      </p:stCondLst>
                      <p:childTnLst>
                        <p:par>
                          <p:cTn id="84" fill="hold" nodeType="withGroup">
                            <p:stCondLst>
                              <p:cond delay="0"/>
                            </p:stCondLst>
                            <p:childTnLst>
                              <p:par>
                                <p:cTn id="85" presetID="10" presetClass="entr" presetSubtype="0" fill="hold" nodeType="clickEffect">
                                  <p:stCondLst>
                                    <p:cond delay="0"/>
                                  </p:stCondLst>
                                  <p:childTnLst>
                                    <p:set>
                                      <p:cBhvr>
                                        <p:cTn id="86" dur="1" fill="hold">
                                          <p:stCondLst>
                                            <p:cond delay="0"/>
                                          </p:stCondLst>
                                        </p:cTn>
                                        <p:tgtEl>
                                          <p:spTgt spid="28"/>
                                        </p:tgtEl>
                                        <p:attrNameLst>
                                          <p:attrName>style.visibility</p:attrName>
                                        </p:attrNameLst>
                                      </p:cBhvr>
                                      <p:to>
                                        <p:strVal val="visible"/>
                                      </p:to>
                                    </p:set>
                                    <p:animEffect transition="in" filter="fade">
                                      <p:cBhvr>
                                        <p:cTn id="87" dur="500"/>
                                        <p:tgtEl>
                                          <p:spTgt spid="28"/>
                                        </p:tgtEl>
                                      </p:cBhvr>
                                    </p:animEffect>
                                  </p:childTnLst>
                                </p:cTn>
                              </p:par>
                            </p:childTnLst>
                          </p:cTn>
                        </p:par>
                      </p:childTnLst>
                    </p:cTn>
                  </p:par>
                  <p:par>
                    <p:cTn id="88" fill="hold" nodeType="clickPar">
                      <p:stCondLst>
                        <p:cond delay="indefinite"/>
                      </p:stCondLst>
                      <p:childTnLst>
                        <p:par>
                          <p:cTn id="89" fill="hold" nodeType="withGroup">
                            <p:stCondLst>
                              <p:cond delay="0"/>
                            </p:stCondLst>
                            <p:childTnLst>
                              <p:par>
                                <p:cTn id="90" presetID="10" presetClass="exit" presetSubtype="0" fill="hold" nodeType="clickEffect">
                                  <p:stCondLst>
                                    <p:cond delay="0"/>
                                  </p:stCondLst>
                                  <p:childTnLst>
                                    <p:animEffect transition="out" filter="fade">
                                      <p:cBhvr>
                                        <p:cTn id="91" dur="500"/>
                                        <p:tgtEl>
                                          <p:spTgt spid="13"/>
                                        </p:tgtEl>
                                      </p:cBhvr>
                                    </p:animEffect>
                                    <p:set>
                                      <p:cBhvr>
                                        <p:cTn id="92" dur="1" fill="hold">
                                          <p:stCondLst>
                                            <p:cond delay="499"/>
                                          </p:stCondLst>
                                        </p:cTn>
                                        <p:tgtEl>
                                          <p:spTgt spid="13"/>
                                        </p:tgtEl>
                                        <p:attrNameLst>
                                          <p:attrName>style.visibility</p:attrName>
                                        </p:attrNameLst>
                                      </p:cBhvr>
                                      <p:to>
                                        <p:strVal val="hidden"/>
                                      </p:to>
                                    </p:set>
                                  </p:childTnLst>
                                </p:cTn>
                              </p:par>
                              <p:par>
                                <p:cTn id="93" presetID="10" presetClass="exit" presetSubtype="0" fill="hold" nodeType="withEffect">
                                  <p:stCondLst>
                                    <p:cond delay="0"/>
                                  </p:stCondLst>
                                  <p:childTnLst>
                                    <p:animEffect transition="out" filter="fade">
                                      <p:cBhvr>
                                        <p:cTn id="94" dur="500"/>
                                        <p:tgtEl>
                                          <p:spTgt spid="14"/>
                                        </p:tgtEl>
                                      </p:cBhvr>
                                    </p:animEffect>
                                    <p:set>
                                      <p:cBhvr>
                                        <p:cTn id="95" dur="1" fill="hold">
                                          <p:stCondLst>
                                            <p:cond delay="499"/>
                                          </p:stCondLst>
                                        </p:cTn>
                                        <p:tgtEl>
                                          <p:spTgt spid="14"/>
                                        </p:tgtEl>
                                        <p:attrNameLst>
                                          <p:attrName>style.visibility</p:attrName>
                                        </p:attrNameLst>
                                      </p:cBhvr>
                                      <p:to>
                                        <p:strVal val="hidden"/>
                                      </p:to>
                                    </p:set>
                                  </p:childTnLst>
                                </p:cTn>
                              </p:par>
                              <p:par>
                                <p:cTn id="96" presetID="10" presetClass="exit" presetSubtype="0" fill="hold" nodeType="withEffect">
                                  <p:stCondLst>
                                    <p:cond delay="0"/>
                                  </p:stCondLst>
                                  <p:childTnLst>
                                    <p:animEffect transition="out" filter="fade">
                                      <p:cBhvr>
                                        <p:cTn id="97" dur="500"/>
                                        <p:tgtEl>
                                          <p:spTgt spid="12"/>
                                        </p:tgtEl>
                                      </p:cBhvr>
                                    </p:animEffect>
                                    <p:set>
                                      <p:cBhvr>
                                        <p:cTn id="98" dur="1" fill="hold">
                                          <p:stCondLst>
                                            <p:cond delay="499"/>
                                          </p:stCondLst>
                                        </p:cTn>
                                        <p:tgtEl>
                                          <p:spTgt spid="12"/>
                                        </p:tgtEl>
                                        <p:attrNameLst>
                                          <p:attrName>style.visibility</p:attrName>
                                        </p:attrNameLst>
                                      </p:cBhvr>
                                      <p:to>
                                        <p:strVal val="hidden"/>
                                      </p:to>
                                    </p:set>
                                  </p:childTnLst>
                                </p:cTn>
                              </p:par>
                            </p:childTnLst>
                          </p:cTn>
                        </p:par>
                      </p:childTnLst>
                    </p:cTn>
                  </p:par>
                  <p:par>
                    <p:cTn id="99" fill="hold" nodeType="clickPar">
                      <p:stCondLst>
                        <p:cond delay="indefinite"/>
                      </p:stCondLst>
                      <p:childTnLst>
                        <p:par>
                          <p:cTn id="100" fill="hold" nodeType="withGroup">
                            <p:stCondLst>
                              <p:cond delay="0"/>
                            </p:stCondLst>
                            <p:childTnLst>
                              <p:par>
                                <p:cTn id="101" presetID="10" presetClass="entr" presetSubtype="0" fill="hold" grpId="0" nodeType="clickEffect">
                                  <p:stCondLst>
                                    <p:cond delay="0"/>
                                  </p:stCondLst>
                                  <p:childTnLst>
                                    <p:set>
                                      <p:cBhvr>
                                        <p:cTn id="102" dur="1" fill="hold">
                                          <p:stCondLst>
                                            <p:cond delay="0"/>
                                          </p:stCondLst>
                                        </p:cTn>
                                        <p:tgtEl>
                                          <p:spTgt spid="29"/>
                                        </p:tgtEl>
                                        <p:attrNameLst>
                                          <p:attrName>style.visibility</p:attrName>
                                        </p:attrNameLst>
                                      </p:cBhvr>
                                      <p:to>
                                        <p:strVal val="visible"/>
                                      </p:to>
                                    </p:set>
                                    <p:animEffect transition="in" filter="fade">
                                      <p:cBhvr>
                                        <p:cTn id="103" dur="500"/>
                                        <p:tgtEl>
                                          <p:spTgt spid="29"/>
                                        </p:tgtEl>
                                      </p:cBhvr>
                                    </p:animEffect>
                                  </p:childTnLst>
                                </p:cTn>
                              </p:par>
                            </p:childTnLst>
                          </p:cTn>
                        </p:par>
                      </p:childTnLst>
                    </p:cTn>
                  </p:par>
                  <p:par>
                    <p:cTn id="104" fill="hold" nodeType="clickPar">
                      <p:stCondLst>
                        <p:cond delay="indefinite"/>
                      </p:stCondLst>
                      <p:childTnLst>
                        <p:par>
                          <p:cTn id="105" fill="hold" nodeType="withGroup">
                            <p:stCondLst>
                              <p:cond delay="0"/>
                            </p:stCondLst>
                            <p:childTnLst>
                              <p:par>
                                <p:cTn id="106" presetID="10" presetClass="entr" presetSubtype="0" fill="hold" grpId="0" nodeType="clickEffect">
                                  <p:stCondLst>
                                    <p:cond delay="0"/>
                                  </p:stCondLst>
                                  <p:childTnLst>
                                    <p:set>
                                      <p:cBhvr>
                                        <p:cTn id="107" dur="1" fill="hold">
                                          <p:stCondLst>
                                            <p:cond delay="0"/>
                                          </p:stCondLst>
                                        </p:cTn>
                                        <p:tgtEl>
                                          <p:spTgt spid="30"/>
                                        </p:tgtEl>
                                        <p:attrNameLst>
                                          <p:attrName>style.visibility</p:attrName>
                                        </p:attrNameLst>
                                      </p:cBhvr>
                                      <p:to>
                                        <p:strVal val="visible"/>
                                      </p:to>
                                    </p:set>
                                    <p:animEffect transition="in" filter="fade">
                                      <p:cBhvr>
                                        <p:cTn id="108" dur="500"/>
                                        <p:tgtEl>
                                          <p:spTgt spid="30"/>
                                        </p:tgtEl>
                                      </p:cBhvr>
                                    </p:animEffect>
                                  </p:childTnLst>
                                </p:cTn>
                              </p:par>
                            </p:childTnLst>
                          </p:cTn>
                        </p:par>
                      </p:childTnLst>
                    </p:cTn>
                  </p:par>
                  <p:par>
                    <p:cTn id="109" fill="hold" nodeType="clickPar">
                      <p:stCondLst>
                        <p:cond delay="indefinite"/>
                      </p:stCondLst>
                      <p:childTnLst>
                        <p:par>
                          <p:cTn id="110" fill="hold" nodeType="withGroup">
                            <p:stCondLst>
                              <p:cond delay="0"/>
                            </p:stCondLst>
                            <p:childTnLst>
                              <p:par>
                                <p:cTn id="111" presetID="10" presetClass="entr" presetSubtype="0" fill="hold" nodeType="clickEffect">
                                  <p:stCondLst>
                                    <p:cond delay="0"/>
                                  </p:stCondLst>
                                  <p:childTnLst>
                                    <p:set>
                                      <p:cBhvr>
                                        <p:cTn id="112" dur="1" fill="hold">
                                          <p:stCondLst>
                                            <p:cond delay="0"/>
                                          </p:stCondLst>
                                        </p:cTn>
                                        <p:tgtEl>
                                          <p:spTgt spid="31"/>
                                        </p:tgtEl>
                                        <p:attrNameLst>
                                          <p:attrName>style.visibility</p:attrName>
                                        </p:attrNameLst>
                                      </p:cBhvr>
                                      <p:to>
                                        <p:strVal val="visible"/>
                                      </p:to>
                                    </p:set>
                                    <p:animEffect transition="in" filter="fade">
                                      <p:cBhvr>
                                        <p:cTn id="113" dur="500"/>
                                        <p:tgtEl>
                                          <p:spTgt spid="31"/>
                                        </p:tgtEl>
                                      </p:cBhvr>
                                    </p:animEffect>
                                  </p:childTnLst>
                                </p:cTn>
                              </p:par>
                            </p:childTnLst>
                          </p:cTn>
                        </p:par>
                      </p:childTnLst>
                    </p:cTn>
                  </p:par>
                  <p:par>
                    <p:cTn id="114" fill="hold" nodeType="clickPar">
                      <p:stCondLst>
                        <p:cond delay="indefinite"/>
                      </p:stCondLst>
                      <p:childTnLst>
                        <p:par>
                          <p:cTn id="115" fill="hold" nodeType="withGroup">
                            <p:stCondLst>
                              <p:cond delay="0"/>
                            </p:stCondLst>
                            <p:childTnLst>
                              <p:par>
                                <p:cTn id="116" presetID="10" presetClass="entr" presetSubtype="0" fill="hold" nodeType="clickEffect">
                                  <p:stCondLst>
                                    <p:cond delay="0"/>
                                  </p:stCondLst>
                                  <p:childTnLst>
                                    <p:set>
                                      <p:cBhvr>
                                        <p:cTn id="117" dur="1" fill="hold">
                                          <p:stCondLst>
                                            <p:cond delay="0"/>
                                          </p:stCondLst>
                                        </p:cTn>
                                        <p:tgtEl>
                                          <p:spTgt spid="32"/>
                                        </p:tgtEl>
                                        <p:attrNameLst>
                                          <p:attrName>style.visibility</p:attrName>
                                        </p:attrNameLst>
                                      </p:cBhvr>
                                      <p:to>
                                        <p:strVal val="visible"/>
                                      </p:to>
                                    </p:set>
                                    <p:animEffect transition="in" filter="fade">
                                      <p:cBhvr>
                                        <p:cTn id="118" dur="500"/>
                                        <p:tgtEl>
                                          <p:spTgt spid="32"/>
                                        </p:tgtEl>
                                      </p:cBhvr>
                                    </p:animEffect>
                                  </p:childTnLst>
                                </p:cTn>
                              </p:par>
                            </p:childTnLst>
                          </p:cTn>
                        </p:par>
                      </p:childTnLst>
                    </p:cTn>
                  </p:par>
                  <p:par>
                    <p:cTn id="119" fill="hold" nodeType="clickPar">
                      <p:stCondLst>
                        <p:cond delay="indefinite"/>
                      </p:stCondLst>
                      <p:childTnLst>
                        <p:par>
                          <p:cTn id="120" fill="hold" nodeType="withGroup">
                            <p:stCondLst>
                              <p:cond delay="0"/>
                            </p:stCondLst>
                            <p:childTnLst>
                              <p:par>
                                <p:cTn id="121" presetID="10" presetClass="entr" presetSubtype="0" fill="hold" nodeType="clickEffect">
                                  <p:stCondLst>
                                    <p:cond delay="0"/>
                                  </p:stCondLst>
                                  <p:childTnLst>
                                    <p:set>
                                      <p:cBhvr>
                                        <p:cTn id="122" dur="1" fill="hold">
                                          <p:stCondLst>
                                            <p:cond delay="0"/>
                                          </p:stCondLst>
                                        </p:cTn>
                                        <p:tgtEl>
                                          <p:spTgt spid="33"/>
                                        </p:tgtEl>
                                        <p:attrNameLst>
                                          <p:attrName>style.visibility</p:attrName>
                                        </p:attrNameLst>
                                      </p:cBhvr>
                                      <p:to>
                                        <p:strVal val="visible"/>
                                      </p:to>
                                    </p:set>
                                    <p:animEffect transition="in" filter="fade">
                                      <p:cBhvr>
                                        <p:cTn id="123" dur="500"/>
                                        <p:tgtEl>
                                          <p:spTgt spid="33"/>
                                        </p:tgtEl>
                                      </p:cBhvr>
                                    </p:animEffect>
                                  </p:childTnLst>
                                </p:cTn>
                              </p:par>
                            </p:childTnLst>
                          </p:cTn>
                        </p:par>
                      </p:childTnLst>
                    </p:cTn>
                  </p:par>
                  <p:par>
                    <p:cTn id="124" fill="hold" nodeType="clickPar">
                      <p:stCondLst>
                        <p:cond delay="indefinite"/>
                      </p:stCondLst>
                      <p:childTnLst>
                        <p:par>
                          <p:cTn id="125" fill="hold" nodeType="withGroup">
                            <p:stCondLst>
                              <p:cond delay="0"/>
                            </p:stCondLst>
                            <p:childTnLst>
                              <p:par>
                                <p:cTn id="126" presetID="10" presetClass="entr" presetSubtype="0" fill="hold" grpId="0" nodeType="clickEffect">
                                  <p:stCondLst>
                                    <p:cond delay="0"/>
                                  </p:stCondLst>
                                  <p:childTnLst>
                                    <p:set>
                                      <p:cBhvr>
                                        <p:cTn id="127" dur="1" fill="hold">
                                          <p:stCondLst>
                                            <p:cond delay="0"/>
                                          </p:stCondLst>
                                        </p:cTn>
                                        <p:tgtEl>
                                          <p:spTgt spid="34"/>
                                        </p:tgtEl>
                                        <p:attrNameLst>
                                          <p:attrName>style.visibility</p:attrName>
                                        </p:attrNameLst>
                                      </p:cBhvr>
                                      <p:to>
                                        <p:strVal val="visible"/>
                                      </p:to>
                                    </p:set>
                                    <p:animEffect transition="in" filter="fade">
                                      <p:cBhvr>
                                        <p:cTn id="128" dur="500"/>
                                        <p:tgtEl>
                                          <p:spTgt spid="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p:bldP spid="29" grpId="0"/>
      <p:bldP spid="30" grpId="0"/>
      <p:bldP spid="3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6380B5AF-6536-41FB-87E1-8C7315DACE33}"/>
              </a:ext>
            </a:extLst>
          </p:cNvPr>
          <p:cNvSpPr txBox="1">
            <a:spLocks noRot="1" noChangeAspect="1" noMove="1" noResize="1" noEditPoints="1" noAdjustHandles="1" noChangeArrowheads="1" noChangeShapeType="1" noTextEdit="1"/>
          </p:cNvSpPr>
          <p:nvPr/>
        </p:nvSpPr>
        <p:spPr>
          <a:xfrm>
            <a:off x="467544" y="692696"/>
            <a:ext cx="7488832" cy="646331"/>
          </a:xfrm>
          <a:prstGeom prst="rect">
            <a:avLst/>
          </a:prstGeom>
          <a:blipFill>
            <a:blip r:embed="rId4"/>
            <a:stretch>
              <a:fillRect l="-733" t="-5660"/>
            </a:stretch>
          </a:blipFill>
        </p:spPr>
        <p:txBody>
          <a:bodyPr/>
          <a:lstStyle/>
          <a:p>
            <a:pPr>
              <a:defRPr/>
            </a:pPr>
            <a:r>
              <a:rPr lang="en-CA" dirty="0" err="1">
                <a:noFill/>
              </a:rPr>
              <a:t>fff</a:t>
            </a:r>
            <a:endParaRPr lang="en-CA" dirty="0">
              <a:noFill/>
            </a:endParaRPr>
          </a:p>
        </p:txBody>
      </p:sp>
      <p:graphicFrame>
        <p:nvGraphicFramePr>
          <p:cNvPr id="5" name="Object 4">
            <a:extLst>
              <a:ext uri="{FF2B5EF4-FFF2-40B4-BE49-F238E27FC236}">
                <a16:creationId xmlns:a16="http://schemas.microsoft.com/office/drawing/2014/main" id="{577C4C96-8DAB-47E0-9160-EA9EB8DEE24E}"/>
              </a:ext>
            </a:extLst>
          </p:cNvPr>
          <p:cNvGraphicFramePr>
            <a:graphicFrameLocks noChangeAspect="1"/>
          </p:cNvGraphicFramePr>
          <p:nvPr/>
        </p:nvGraphicFramePr>
        <p:xfrm>
          <a:off x="446088" y="1044575"/>
          <a:ext cx="3116262" cy="588963"/>
        </p:xfrm>
        <a:graphic>
          <a:graphicData uri="http://schemas.openxmlformats.org/presentationml/2006/ole">
            <mc:AlternateContent xmlns:mc="http://schemas.openxmlformats.org/markup-compatibility/2006">
              <mc:Choice xmlns:v="urn:schemas-microsoft-com:vml" Requires="v">
                <p:oleObj spid="_x0000_s3074" name="Equation" r:id="rId5" imgW="1345616" imgH="253890" progId="Equation.DSMT4">
                  <p:embed/>
                </p:oleObj>
              </mc:Choice>
              <mc:Fallback>
                <p:oleObj name="Equation" r:id="rId5" imgW="1345616" imgH="253890" progId="Equation.DSMT4">
                  <p:embed/>
                  <p:pic>
                    <p:nvPicPr>
                      <p:cNvPr id="5" name="Object 4">
                        <a:extLst>
                          <a:ext uri="{FF2B5EF4-FFF2-40B4-BE49-F238E27FC236}">
                            <a16:creationId xmlns:a16="http://schemas.microsoft.com/office/drawing/2014/main" id="{577C4C96-8DAB-47E0-9160-EA9EB8DEE24E}"/>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46088" y="1044575"/>
                        <a:ext cx="3116262" cy="588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6" name="Object 5">
            <a:extLst>
              <a:ext uri="{FF2B5EF4-FFF2-40B4-BE49-F238E27FC236}">
                <a16:creationId xmlns:a16="http://schemas.microsoft.com/office/drawing/2014/main" id="{C838B0A9-52DA-425C-BFB6-CDED29537D03}"/>
              </a:ext>
            </a:extLst>
          </p:cNvPr>
          <p:cNvGraphicFramePr>
            <a:graphicFrameLocks noChangeAspect="1"/>
          </p:cNvGraphicFramePr>
          <p:nvPr/>
        </p:nvGraphicFramePr>
        <p:xfrm>
          <a:off x="468313" y="1690688"/>
          <a:ext cx="2087562" cy="471487"/>
        </p:xfrm>
        <a:graphic>
          <a:graphicData uri="http://schemas.openxmlformats.org/presentationml/2006/ole">
            <mc:AlternateContent xmlns:mc="http://schemas.openxmlformats.org/markup-compatibility/2006">
              <mc:Choice xmlns:v="urn:schemas-microsoft-com:vml" Requires="v">
                <p:oleObj spid="_x0000_s3075" name="Equation" r:id="rId7" imgW="901309" imgH="203112" progId="Equation.DSMT4">
                  <p:embed/>
                </p:oleObj>
              </mc:Choice>
              <mc:Fallback>
                <p:oleObj name="Equation" r:id="rId7" imgW="901309" imgH="203112" progId="Equation.DSMT4">
                  <p:embed/>
                  <p:pic>
                    <p:nvPicPr>
                      <p:cNvPr id="6" name="Object 5">
                        <a:extLst>
                          <a:ext uri="{FF2B5EF4-FFF2-40B4-BE49-F238E27FC236}">
                            <a16:creationId xmlns:a16="http://schemas.microsoft.com/office/drawing/2014/main" id="{C838B0A9-52DA-425C-BFB6-CDED29537D03}"/>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68313" y="1690688"/>
                        <a:ext cx="2087562" cy="471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7" name="Object 6">
            <a:extLst>
              <a:ext uri="{FF2B5EF4-FFF2-40B4-BE49-F238E27FC236}">
                <a16:creationId xmlns:a16="http://schemas.microsoft.com/office/drawing/2014/main" id="{027E32D6-5B5C-4B06-BAAD-BB1D1FE48D5A}"/>
              </a:ext>
            </a:extLst>
          </p:cNvPr>
          <p:cNvGraphicFramePr>
            <a:graphicFrameLocks noChangeAspect="1"/>
          </p:cNvGraphicFramePr>
          <p:nvPr/>
        </p:nvGraphicFramePr>
        <p:xfrm>
          <a:off x="468313" y="2238375"/>
          <a:ext cx="2263775" cy="942975"/>
        </p:xfrm>
        <a:graphic>
          <a:graphicData uri="http://schemas.openxmlformats.org/presentationml/2006/ole">
            <mc:AlternateContent xmlns:mc="http://schemas.openxmlformats.org/markup-compatibility/2006">
              <mc:Choice xmlns:v="urn:schemas-microsoft-com:vml" Requires="v">
                <p:oleObj spid="_x0000_s3076" name="Equation" r:id="rId9" imgW="977476" imgH="406224" progId="Equation.DSMT4">
                  <p:embed/>
                </p:oleObj>
              </mc:Choice>
              <mc:Fallback>
                <p:oleObj name="Equation" r:id="rId9" imgW="977476" imgH="406224" progId="Equation.DSMT4">
                  <p:embed/>
                  <p:pic>
                    <p:nvPicPr>
                      <p:cNvPr id="7" name="Object 6">
                        <a:extLst>
                          <a:ext uri="{FF2B5EF4-FFF2-40B4-BE49-F238E27FC236}">
                            <a16:creationId xmlns:a16="http://schemas.microsoft.com/office/drawing/2014/main" id="{027E32D6-5B5C-4B06-BAAD-BB1D1FE48D5A}"/>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68313" y="2238375"/>
                        <a:ext cx="2263775" cy="942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pSp>
        <p:nvGrpSpPr>
          <p:cNvPr id="4" name="Group 3">
            <a:extLst>
              <a:ext uri="{FF2B5EF4-FFF2-40B4-BE49-F238E27FC236}">
                <a16:creationId xmlns:a16="http://schemas.microsoft.com/office/drawing/2014/main" id="{FE6C362C-7B5E-4814-90D1-1981C725BE7D}"/>
              </a:ext>
            </a:extLst>
          </p:cNvPr>
          <p:cNvGrpSpPr>
            <a:grpSpLocks/>
          </p:cNvGrpSpPr>
          <p:nvPr/>
        </p:nvGrpSpPr>
        <p:grpSpPr bwMode="auto">
          <a:xfrm>
            <a:off x="993775" y="4365625"/>
            <a:ext cx="6559550" cy="2459038"/>
            <a:chOff x="993850" y="4365104"/>
            <a:chExt cx="6560122" cy="2459972"/>
          </a:xfrm>
        </p:grpSpPr>
        <p:pic>
          <p:nvPicPr>
            <p:cNvPr id="19466" name="Picture 7">
              <a:extLst>
                <a:ext uri="{FF2B5EF4-FFF2-40B4-BE49-F238E27FC236}">
                  <a16:creationId xmlns:a16="http://schemas.microsoft.com/office/drawing/2014/main" id="{CC6819E7-3F72-4947-8568-8BBDBDFA9BCD}"/>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993850" y="4460522"/>
              <a:ext cx="3995936" cy="19860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467" name="TextBox 8">
              <a:extLst>
                <a:ext uri="{FF2B5EF4-FFF2-40B4-BE49-F238E27FC236}">
                  <a16:creationId xmlns:a16="http://schemas.microsoft.com/office/drawing/2014/main" id="{E6460313-9DFA-45DD-BE12-0D85ABD629D7}"/>
                </a:ext>
              </a:extLst>
            </p:cNvPr>
            <p:cNvSpPr txBox="1">
              <a:spLocks noChangeArrowheads="1"/>
            </p:cNvSpPr>
            <p:nvPr/>
          </p:nvSpPr>
          <p:spPr bwMode="auto">
            <a:xfrm>
              <a:off x="2552257" y="6446536"/>
              <a:ext cx="108012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CA" altLang="en-US"/>
                <a:t>$85,000</a:t>
              </a:r>
            </a:p>
          </p:txBody>
        </p:sp>
        <p:cxnSp>
          <p:nvCxnSpPr>
            <p:cNvPr id="10" name="Straight Connector 9">
              <a:extLst>
                <a:ext uri="{FF2B5EF4-FFF2-40B4-BE49-F238E27FC236}">
                  <a16:creationId xmlns:a16="http://schemas.microsoft.com/office/drawing/2014/main" id="{2C36FF00-A540-4ABB-8B74-A30E60573CE0}"/>
                </a:ext>
              </a:extLst>
            </p:cNvPr>
            <p:cNvCxnSpPr/>
            <p:nvPr/>
          </p:nvCxnSpPr>
          <p:spPr>
            <a:xfrm flipV="1">
              <a:off x="4351706" y="5519655"/>
              <a:ext cx="0" cy="927452"/>
            </a:xfrm>
            <a:prstGeom prst="line">
              <a:avLst/>
            </a:prstGeom>
            <a:ln w="34925">
              <a:solidFill>
                <a:srgbClr val="0070C0"/>
              </a:solidFill>
              <a:prstDash val="sysDash"/>
            </a:ln>
          </p:spPr>
          <p:style>
            <a:lnRef idx="1">
              <a:schemeClr val="accent1"/>
            </a:lnRef>
            <a:fillRef idx="0">
              <a:schemeClr val="accent1"/>
            </a:fillRef>
            <a:effectRef idx="0">
              <a:schemeClr val="accent1"/>
            </a:effectRef>
            <a:fontRef idx="minor">
              <a:schemeClr val="tx1"/>
            </a:fontRef>
          </p:style>
        </p:cxnSp>
        <p:grpSp>
          <p:nvGrpSpPr>
            <p:cNvPr id="19469" name="Group 13">
              <a:extLst>
                <a:ext uri="{FF2B5EF4-FFF2-40B4-BE49-F238E27FC236}">
                  <a16:creationId xmlns:a16="http://schemas.microsoft.com/office/drawing/2014/main" id="{E171429C-706F-4B3D-BF84-B45F8F1B3CDC}"/>
                </a:ext>
              </a:extLst>
            </p:cNvPr>
            <p:cNvGrpSpPr>
              <a:grpSpLocks/>
            </p:cNvGrpSpPr>
            <p:nvPr/>
          </p:nvGrpSpPr>
          <p:grpSpPr bwMode="auto">
            <a:xfrm>
              <a:off x="2779788" y="4365104"/>
              <a:ext cx="4774184" cy="2058596"/>
              <a:chOff x="4223676" y="2378516"/>
              <a:chExt cx="4774184" cy="2058596"/>
            </a:xfrm>
          </p:grpSpPr>
          <p:cxnSp>
            <p:nvCxnSpPr>
              <p:cNvPr id="15" name="Straight Connector 14">
                <a:extLst>
                  <a:ext uri="{FF2B5EF4-FFF2-40B4-BE49-F238E27FC236}">
                    <a16:creationId xmlns:a16="http://schemas.microsoft.com/office/drawing/2014/main" id="{071C82E3-3420-4457-8FB3-93E20D0AD51A}"/>
                  </a:ext>
                </a:extLst>
              </p:cNvPr>
              <p:cNvCxnSpPr/>
              <p:nvPr/>
            </p:nvCxnSpPr>
            <p:spPr>
              <a:xfrm flipV="1">
                <a:off x="4223832" y="4436698"/>
                <a:ext cx="477402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79CDB8C6-35E4-4B05-8E72-C288859AEAC2}"/>
                  </a:ext>
                </a:extLst>
              </p:cNvPr>
              <p:cNvCxnSpPr>
                <a:cxnSpLocks/>
              </p:cNvCxnSpPr>
              <p:nvPr/>
            </p:nvCxnSpPr>
            <p:spPr>
              <a:xfrm flipV="1">
                <a:off x="6660856" y="2378516"/>
                <a:ext cx="0" cy="2050242"/>
              </a:xfrm>
              <a:prstGeom prst="line">
                <a:avLst/>
              </a:prstGeom>
            </p:spPr>
            <p:style>
              <a:lnRef idx="1">
                <a:schemeClr val="accent1"/>
              </a:lnRef>
              <a:fillRef idx="0">
                <a:schemeClr val="accent1"/>
              </a:fillRef>
              <a:effectRef idx="0">
                <a:schemeClr val="accent1"/>
              </a:effectRef>
              <a:fontRef idx="minor">
                <a:schemeClr val="tx1"/>
              </a:fontRef>
            </p:style>
          </p:cxnSp>
          <p:sp>
            <p:nvSpPr>
              <p:cNvPr id="17" name="Freeform: Shape 16">
                <a:extLst>
                  <a:ext uri="{FF2B5EF4-FFF2-40B4-BE49-F238E27FC236}">
                    <a16:creationId xmlns:a16="http://schemas.microsoft.com/office/drawing/2014/main" id="{C01C93D1-CD65-41DD-B8F9-509476BFF875}"/>
                  </a:ext>
                </a:extLst>
              </p:cNvPr>
              <p:cNvSpPr/>
              <p:nvPr/>
            </p:nvSpPr>
            <p:spPr>
              <a:xfrm>
                <a:off x="4668371" y="2524622"/>
                <a:ext cx="4034189" cy="1861257"/>
              </a:xfrm>
              <a:custGeom>
                <a:avLst/>
                <a:gdLst>
                  <a:gd name="connsiteX0" fmla="*/ 0 w 4034117"/>
                  <a:gd name="connsiteY0" fmla="*/ 1853097 h 1861601"/>
                  <a:gd name="connsiteX1" fmla="*/ 207981 w 4034117"/>
                  <a:gd name="connsiteY1" fmla="*/ 1802895 h 1861601"/>
                  <a:gd name="connsiteX2" fmla="*/ 451821 w 4034117"/>
                  <a:gd name="connsiteY2" fmla="*/ 1673803 h 1861601"/>
                  <a:gd name="connsiteX3" fmla="*/ 702833 w 4034117"/>
                  <a:gd name="connsiteY3" fmla="*/ 1462236 h 1861601"/>
                  <a:gd name="connsiteX4" fmla="*/ 971774 w 4034117"/>
                  <a:gd name="connsiteY4" fmla="*/ 1139507 h 1861601"/>
                  <a:gd name="connsiteX5" fmla="*/ 1337534 w 4034117"/>
                  <a:gd name="connsiteY5" fmla="*/ 612382 h 1861601"/>
                  <a:gd name="connsiteX6" fmla="*/ 1556273 w 4034117"/>
                  <a:gd name="connsiteY6" fmla="*/ 296824 h 1861601"/>
                  <a:gd name="connsiteX7" fmla="*/ 1800113 w 4034117"/>
                  <a:gd name="connsiteY7" fmla="*/ 67328 h 1861601"/>
                  <a:gd name="connsiteX8" fmla="*/ 2040367 w 4034117"/>
                  <a:gd name="connsiteY8" fmla="*/ 2782 h 1861601"/>
                  <a:gd name="connsiteX9" fmla="*/ 2273449 w 4034117"/>
                  <a:gd name="connsiteY9" fmla="*/ 139046 h 1861601"/>
                  <a:gd name="connsiteX10" fmla="*/ 2449157 w 4034117"/>
                  <a:gd name="connsiteY10" fmla="*/ 321926 h 1861601"/>
                  <a:gd name="connsiteX11" fmla="*/ 2628452 w 4034117"/>
                  <a:gd name="connsiteY11" fmla="*/ 580109 h 1861601"/>
                  <a:gd name="connsiteX12" fmla="*/ 2822089 w 4034117"/>
                  <a:gd name="connsiteY12" fmla="*/ 877737 h 1861601"/>
                  <a:gd name="connsiteX13" fmla="*/ 3083859 w 4034117"/>
                  <a:gd name="connsiteY13" fmla="*/ 1247083 h 1861601"/>
                  <a:gd name="connsiteX14" fmla="*/ 3259567 w 4034117"/>
                  <a:gd name="connsiteY14" fmla="*/ 1437135 h 1861601"/>
                  <a:gd name="connsiteX15" fmla="*/ 3456790 w 4034117"/>
                  <a:gd name="connsiteY15" fmla="*/ 1634359 h 1861601"/>
                  <a:gd name="connsiteX16" fmla="*/ 3686287 w 4034117"/>
                  <a:gd name="connsiteY16" fmla="*/ 1749107 h 1861601"/>
                  <a:gd name="connsiteX17" fmla="*/ 3908612 w 4034117"/>
                  <a:gd name="connsiteY17" fmla="*/ 1845926 h 1861601"/>
                  <a:gd name="connsiteX18" fmla="*/ 4034117 w 4034117"/>
                  <a:gd name="connsiteY18" fmla="*/ 1860269 h 18616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4034117" h="1861601">
                    <a:moveTo>
                      <a:pt x="0" y="1853097"/>
                    </a:moveTo>
                    <a:cubicBezTo>
                      <a:pt x="66338" y="1842937"/>
                      <a:pt x="132677" y="1832777"/>
                      <a:pt x="207981" y="1802895"/>
                    </a:cubicBezTo>
                    <a:cubicBezTo>
                      <a:pt x="283285" y="1773013"/>
                      <a:pt x="369346" y="1730580"/>
                      <a:pt x="451821" y="1673803"/>
                    </a:cubicBezTo>
                    <a:cubicBezTo>
                      <a:pt x="534296" y="1617026"/>
                      <a:pt x="616174" y="1551285"/>
                      <a:pt x="702833" y="1462236"/>
                    </a:cubicBezTo>
                    <a:cubicBezTo>
                      <a:pt x="789492" y="1373187"/>
                      <a:pt x="865991" y="1281149"/>
                      <a:pt x="971774" y="1139507"/>
                    </a:cubicBezTo>
                    <a:cubicBezTo>
                      <a:pt x="1077557" y="997865"/>
                      <a:pt x="1337534" y="612382"/>
                      <a:pt x="1337534" y="612382"/>
                    </a:cubicBezTo>
                    <a:cubicBezTo>
                      <a:pt x="1434950" y="471935"/>
                      <a:pt x="1479176" y="387666"/>
                      <a:pt x="1556273" y="296824"/>
                    </a:cubicBezTo>
                    <a:cubicBezTo>
                      <a:pt x="1633370" y="205982"/>
                      <a:pt x="1719431" y="116335"/>
                      <a:pt x="1800113" y="67328"/>
                    </a:cubicBezTo>
                    <a:cubicBezTo>
                      <a:pt x="1880795" y="18321"/>
                      <a:pt x="1961478" y="-9171"/>
                      <a:pt x="2040367" y="2782"/>
                    </a:cubicBezTo>
                    <a:cubicBezTo>
                      <a:pt x="2119256" y="14735"/>
                      <a:pt x="2205317" y="85855"/>
                      <a:pt x="2273449" y="139046"/>
                    </a:cubicBezTo>
                    <a:cubicBezTo>
                      <a:pt x="2341581" y="192237"/>
                      <a:pt x="2389990" y="248416"/>
                      <a:pt x="2449157" y="321926"/>
                    </a:cubicBezTo>
                    <a:cubicBezTo>
                      <a:pt x="2508324" y="395436"/>
                      <a:pt x="2566297" y="487474"/>
                      <a:pt x="2628452" y="580109"/>
                    </a:cubicBezTo>
                    <a:cubicBezTo>
                      <a:pt x="2690607" y="672744"/>
                      <a:pt x="2746188" y="766575"/>
                      <a:pt x="2822089" y="877737"/>
                    </a:cubicBezTo>
                    <a:cubicBezTo>
                      <a:pt x="2897990" y="988899"/>
                      <a:pt x="3010946" y="1153850"/>
                      <a:pt x="3083859" y="1247083"/>
                    </a:cubicBezTo>
                    <a:cubicBezTo>
                      <a:pt x="3156772" y="1340316"/>
                      <a:pt x="3197412" y="1372589"/>
                      <a:pt x="3259567" y="1437135"/>
                    </a:cubicBezTo>
                    <a:cubicBezTo>
                      <a:pt x="3321722" y="1501681"/>
                      <a:pt x="3385670" y="1582364"/>
                      <a:pt x="3456790" y="1634359"/>
                    </a:cubicBezTo>
                    <a:cubicBezTo>
                      <a:pt x="3527910" y="1686354"/>
                      <a:pt x="3610983" y="1713846"/>
                      <a:pt x="3686287" y="1749107"/>
                    </a:cubicBezTo>
                    <a:cubicBezTo>
                      <a:pt x="3761591" y="1784368"/>
                      <a:pt x="3850640" y="1827399"/>
                      <a:pt x="3908612" y="1845926"/>
                    </a:cubicBezTo>
                    <a:cubicBezTo>
                      <a:pt x="3966584" y="1864453"/>
                      <a:pt x="4000350" y="1862361"/>
                      <a:pt x="4034117" y="1860269"/>
                    </a:cubicBezTo>
                  </a:path>
                </a:pathLst>
              </a:custGeom>
              <a:noFill/>
              <a:ln w="47625">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dirty="0"/>
              </a:p>
            </p:txBody>
          </p:sp>
        </p:grpSp>
        <p:sp>
          <p:nvSpPr>
            <p:cNvPr id="19470" name="TextBox 17">
              <a:extLst>
                <a:ext uri="{FF2B5EF4-FFF2-40B4-BE49-F238E27FC236}">
                  <a16:creationId xmlns:a16="http://schemas.microsoft.com/office/drawing/2014/main" id="{7A5A8128-72E4-47B2-9F3B-5A7B5D544EA9}"/>
                </a:ext>
              </a:extLst>
            </p:cNvPr>
            <p:cNvSpPr txBox="1">
              <a:spLocks noChangeArrowheads="1"/>
            </p:cNvSpPr>
            <p:nvPr/>
          </p:nvSpPr>
          <p:spPr bwMode="auto">
            <a:xfrm>
              <a:off x="4792800" y="6455744"/>
              <a:ext cx="108012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CA" altLang="en-US"/>
                <a:t>$87,000</a:t>
              </a:r>
            </a:p>
          </p:txBody>
        </p:sp>
      </p:grpSp>
      <p:sp>
        <p:nvSpPr>
          <p:cNvPr id="20" name="Freeform: Shape 19">
            <a:extLst>
              <a:ext uri="{FF2B5EF4-FFF2-40B4-BE49-F238E27FC236}">
                <a16:creationId xmlns:a16="http://schemas.microsoft.com/office/drawing/2014/main" id="{1DD0F103-3C21-43CC-84BB-A47AECCDDF5A}"/>
              </a:ext>
            </a:extLst>
          </p:cNvPr>
          <p:cNvSpPr/>
          <p:nvPr/>
        </p:nvSpPr>
        <p:spPr>
          <a:xfrm>
            <a:off x="3309938" y="5503863"/>
            <a:ext cx="1050925" cy="908050"/>
          </a:xfrm>
          <a:custGeom>
            <a:avLst/>
            <a:gdLst>
              <a:gd name="connsiteX0" fmla="*/ 0 w 1050878"/>
              <a:gd name="connsiteY0" fmla="*/ 890516 h 907708"/>
              <a:gd name="connsiteX1" fmla="*/ 0 w 1050878"/>
              <a:gd name="connsiteY1" fmla="*/ 890516 h 907708"/>
              <a:gd name="connsiteX2" fmla="*/ 562970 w 1050878"/>
              <a:gd name="connsiteY2" fmla="*/ 856397 h 907708"/>
              <a:gd name="connsiteX3" fmla="*/ 842749 w 1050878"/>
              <a:gd name="connsiteY3" fmla="*/ 880280 h 907708"/>
              <a:gd name="connsiteX4" fmla="*/ 928048 w 1050878"/>
              <a:gd name="connsiteY4" fmla="*/ 900752 h 907708"/>
              <a:gd name="connsiteX5" fmla="*/ 951931 w 1050878"/>
              <a:gd name="connsiteY5" fmla="*/ 907576 h 907708"/>
              <a:gd name="connsiteX6" fmla="*/ 1009934 w 1050878"/>
              <a:gd name="connsiteY6" fmla="*/ 904164 h 907708"/>
              <a:gd name="connsiteX7" fmla="*/ 1033818 w 1050878"/>
              <a:gd name="connsiteY7" fmla="*/ 890516 h 907708"/>
              <a:gd name="connsiteX8" fmla="*/ 1050878 w 1050878"/>
              <a:gd name="connsiteY8" fmla="*/ 887104 h 907708"/>
              <a:gd name="connsiteX9" fmla="*/ 1020170 w 1050878"/>
              <a:gd name="connsiteY9" fmla="*/ 876868 h 907708"/>
              <a:gd name="connsiteX10" fmla="*/ 992875 w 1050878"/>
              <a:gd name="connsiteY10" fmla="*/ 870044 h 907708"/>
              <a:gd name="connsiteX11" fmla="*/ 1003111 w 1050878"/>
              <a:gd name="connsiteY11" fmla="*/ 876868 h 907708"/>
              <a:gd name="connsiteX12" fmla="*/ 1003111 w 1050878"/>
              <a:gd name="connsiteY12" fmla="*/ 876868 h 907708"/>
              <a:gd name="connsiteX13" fmla="*/ 1020170 w 1050878"/>
              <a:gd name="connsiteY13" fmla="*/ 0 h 907708"/>
              <a:gd name="connsiteX14" fmla="*/ 805218 w 1050878"/>
              <a:gd name="connsiteY14" fmla="*/ 334370 h 907708"/>
              <a:gd name="connsiteX15" fmla="*/ 511791 w 1050878"/>
              <a:gd name="connsiteY15" fmla="*/ 624385 h 907708"/>
              <a:gd name="connsiteX16" fmla="*/ 249072 w 1050878"/>
              <a:gd name="connsiteY16" fmla="*/ 805218 h 907708"/>
              <a:gd name="connsiteX17" fmla="*/ 0 w 1050878"/>
              <a:gd name="connsiteY17" fmla="*/ 890516 h 9077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050878" h="907708">
                <a:moveTo>
                  <a:pt x="0" y="890516"/>
                </a:moveTo>
                <a:lnTo>
                  <a:pt x="0" y="890516"/>
                </a:lnTo>
                <a:cubicBezTo>
                  <a:pt x="176518" y="875557"/>
                  <a:pt x="393983" y="854599"/>
                  <a:pt x="562970" y="856397"/>
                </a:cubicBezTo>
                <a:cubicBezTo>
                  <a:pt x="656564" y="857393"/>
                  <a:pt x="749489" y="872319"/>
                  <a:pt x="842749" y="880280"/>
                </a:cubicBezTo>
                <a:lnTo>
                  <a:pt x="928048" y="900752"/>
                </a:lnTo>
                <a:cubicBezTo>
                  <a:pt x="936080" y="902760"/>
                  <a:pt x="943659" y="907231"/>
                  <a:pt x="951931" y="907576"/>
                </a:cubicBezTo>
                <a:cubicBezTo>
                  <a:pt x="971282" y="908382"/>
                  <a:pt x="990600" y="905301"/>
                  <a:pt x="1009934" y="904164"/>
                </a:cubicBezTo>
                <a:cubicBezTo>
                  <a:pt x="1054603" y="892997"/>
                  <a:pt x="993162" y="910844"/>
                  <a:pt x="1033818" y="890516"/>
                </a:cubicBezTo>
                <a:cubicBezTo>
                  <a:pt x="1039005" y="887922"/>
                  <a:pt x="1045191" y="888241"/>
                  <a:pt x="1050878" y="887104"/>
                </a:cubicBezTo>
                <a:cubicBezTo>
                  <a:pt x="1040642" y="883692"/>
                  <a:pt x="1029642" y="882034"/>
                  <a:pt x="1020170" y="876868"/>
                </a:cubicBezTo>
                <a:cubicBezTo>
                  <a:pt x="995218" y="863258"/>
                  <a:pt x="1041500" y="861942"/>
                  <a:pt x="992875" y="870044"/>
                </a:cubicBezTo>
                <a:lnTo>
                  <a:pt x="1003111" y="876868"/>
                </a:lnTo>
                <a:lnTo>
                  <a:pt x="1003111" y="876868"/>
                </a:lnTo>
                <a:lnTo>
                  <a:pt x="1020170" y="0"/>
                </a:lnTo>
                <a:lnTo>
                  <a:pt x="805218" y="334370"/>
                </a:lnTo>
                <a:lnTo>
                  <a:pt x="511791" y="624385"/>
                </a:lnTo>
                <a:lnTo>
                  <a:pt x="249072" y="805218"/>
                </a:lnTo>
                <a:lnTo>
                  <a:pt x="0" y="890516"/>
                </a:lnTo>
                <a:close/>
              </a:path>
            </a:pathLst>
          </a:custGeom>
          <a:solidFill>
            <a:srgbClr val="FF0000">
              <a:alpha val="50000"/>
            </a:srgbClr>
          </a:solidFill>
          <a:ln>
            <a:solidFill>
              <a:srgbClr val="FF0000">
                <a:alpha val="50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22" name="TextBox 21">
            <a:extLst>
              <a:ext uri="{FF2B5EF4-FFF2-40B4-BE49-F238E27FC236}">
                <a16:creationId xmlns:a16="http://schemas.microsoft.com/office/drawing/2014/main" id="{1C3915C7-BC2B-46E3-AE4C-8C3CBEA00DCD}"/>
              </a:ext>
            </a:extLst>
          </p:cNvPr>
          <p:cNvSpPr txBox="1">
            <a:spLocks noRot="1" noChangeAspect="1" noMove="1" noResize="1" noEditPoints="1" noAdjustHandles="1" noChangeArrowheads="1" noChangeShapeType="1" noTextEdit="1"/>
          </p:cNvSpPr>
          <p:nvPr/>
        </p:nvSpPr>
        <p:spPr>
          <a:xfrm>
            <a:off x="3257966" y="3227983"/>
            <a:ext cx="4933055" cy="923330"/>
          </a:xfrm>
          <a:prstGeom prst="rect">
            <a:avLst/>
          </a:prstGeom>
          <a:blipFill>
            <a:blip r:embed="rId12"/>
            <a:stretch>
              <a:fillRect l="-988" t="-3974"/>
            </a:stretch>
          </a:blipFill>
        </p:spPr>
        <p:txBody>
          <a:bodyPr/>
          <a:lstStyle/>
          <a:p>
            <a:pPr>
              <a:defRPr/>
            </a:pPr>
            <a:r>
              <a:rPr lang="en-CA">
                <a:noFill/>
              </a:rPr>
              <a:t> </a:t>
            </a:r>
          </a:p>
        </p:txBody>
      </p:sp>
      <p:sp>
        <p:nvSpPr>
          <p:cNvPr id="21" name="Freeform: Shape 20">
            <a:extLst>
              <a:ext uri="{FF2B5EF4-FFF2-40B4-BE49-F238E27FC236}">
                <a16:creationId xmlns:a16="http://schemas.microsoft.com/office/drawing/2014/main" id="{308CFB67-A26B-404E-9E31-8B62F58D2765}"/>
              </a:ext>
            </a:extLst>
          </p:cNvPr>
          <p:cNvSpPr/>
          <p:nvPr/>
        </p:nvSpPr>
        <p:spPr>
          <a:xfrm>
            <a:off x="3225800" y="3819525"/>
            <a:ext cx="1241425" cy="2320925"/>
          </a:xfrm>
          <a:custGeom>
            <a:avLst/>
            <a:gdLst>
              <a:gd name="connsiteX0" fmla="*/ 1241346 w 1241346"/>
              <a:gd name="connsiteY0" fmla="*/ 0 h 2321170"/>
              <a:gd name="connsiteX1" fmla="*/ 3389 w 1241346"/>
              <a:gd name="connsiteY1" fmla="*/ 1048044 h 2321170"/>
              <a:gd name="connsiteX2" fmla="*/ 847451 w 1241346"/>
              <a:gd name="connsiteY2" fmla="*/ 2321170 h 2321170"/>
              <a:gd name="connsiteX3" fmla="*/ 847451 w 1241346"/>
              <a:gd name="connsiteY3" fmla="*/ 2321170 h 2321170"/>
            </a:gdLst>
            <a:ahLst/>
            <a:cxnLst>
              <a:cxn ang="0">
                <a:pos x="connsiteX0" y="connsiteY0"/>
              </a:cxn>
              <a:cxn ang="0">
                <a:pos x="connsiteX1" y="connsiteY1"/>
              </a:cxn>
              <a:cxn ang="0">
                <a:pos x="connsiteX2" y="connsiteY2"/>
              </a:cxn>
              <a:cxn ang="0">
                <a:pos x="connsiteX3" y="connsiteY3"/>
              </a:cxn>
            </a:cxnLst>
            <a:rect l="l" t="t" r="r" b="b"/>
            <a:pathLst>
              <a:path w="1241346" h="2321170">
                <a:moveTo>
                  <a:pt x="1241346" y="0"/>
                </a:moveTo>
                <a:cubicBezTo>
                  <a:pt x="655192" y="330591"/>
                  <a:pt x="69038" y="661182"/>
                  <a:pt x="3389" y="1048044"/>
                </a:cubicBezTo>
                <a:cubicBezTo>
                  <a:pt x="-62260" y="1434906"/>
                  <a:pt x="847451" y="2321170"/>
                  <a:pt x="847451" y="2321170"/>
                </a:cubicBezTo>
                <a:lnTo>
                  <a:pt x="847451" y="2321170"/>
                </a:lnTo>
              </a:path>
            </a:pathLst>
          </a:custGeom>
          <a:noFill/>
          <a:ln>
            <a:solidFill>
              <a:srgbClr val="00B0F0"/>
            </a:solidFill>
            <a:tailEnd type="stealth" w="lg" len="lg"/>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fade">
                                      <p:cBhvr>
                                        <p:cTn id="17" dur="500"/>
                                        <p:tgtEl>
                                          <p:spTgt spid="7"/>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nodeType="click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fade">
                                      <p:cBhvr>
                                        <p:cTn id="22" dur="500"/>
                                        <p:tgtEl>
                                          <p:spTgt spid="4"/>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nodeType="clickEffect">
                                  <p:stCondLst>
                                    <p:cond delay="0"/>
                                  </p:stCondLst>
                                  <p:childTnLst>
                                    <p:set>
                                      <p:cBhvr>
                                        <p:cTn id="26" dur="1" fill="hold">
                                          <p:stCondLst>
                                            <p:cond delay="0"/>
                                          </p:stCondLst>
                                        </p:cTn>
                                        <p:tgtEl>
                                          <p:spTgt spid="20"/>
                                        </p:tgtEl>
                                        <p:attrNameLst>
                                          <p:attrName>style.visibility</p:attrName>
                                        </p:attrNameLst>
                                      </p:cBhvr>
                                      <p:to>
                                        <p:strVal val="visible"/>
                                      </p:to>
                                    </p:set>
                                    <p:animEffect transition="in" filter="fade">
                                      <p:cBhvr>
                                        <p:cTn id="27" dur="500"/>
                                        <p:tgtEl>
                                          <p:spTgt spid="20"/>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0" presetClass="entr" presetSubtype="0" fill="hold" nodeType="clickEffect">
                                  <p:stCondLst>
                                    <p:cond delay="0"/>
                                  </p:stCondLst>
                                  <p:childTnLst>
                                    <p:set>
                                      <p:cBhvr>
                                        <p:cTn id="31" dur="1" fill="hold">
                                          <p:stCondLst>
                                            <p:cond delay="0"/>
                                          </p:stCondLst>
                                        </p:cTn>
                                        <p:tgtEl>
                                          <p:spTgt spid="22"/>
                                        </p:tgtEl>
                                        <p:attrNameLst>
                                          <p:attrName>style.visibility</p:attrName>
                                        </p:attrNameLst>
                                      </p:cBhvr>
                                      <p:to>
                                        <p:strVal val="visible"/>
                                      </p:to>
                                    </p:set>
                                    <p:animEffect transition="in" filter="fade">
                                      <p:cBhvr>
                                        <p:cTn id="32" dur="500"/>
                                        <p:tgtEl>
                                          <p:spTgt spid="22"/>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22" presetClass="entr" presetSubtype="1" fill="hold" nodeType="clickEffect">
                                  <p:stCondLst>
                                    <p:cond delay="0"/>
                                  </p:stCondLst>
                                  <p:childTnLst>
                                    <p:set>
                                      <p:cBhvr>
                                        <p:cTn id="36" dur="1" fill="hold">
                                          <p:stCondLst>
                                            <p:cond delay="0"/>
                                          </p:stCondLst>
                                        </p:cTn>
                                        <p:tgtEl>
                                          <p:spTgt spid="21"/>
                                        </p:tgtEl>
                                        <p:attrNameLst>
                                          <p:attrName>style.visibility</p:attrName>
                                        </p:attrNameLst>
                                      </p:cBhvr>
                                      <p:to>
                                        <p:strVal val="visible"/>
                                      </p:to>
                                    </p:set>
                                    <p:animEffect transition="in" filter="wipe(up)">
                                      <p:cBhvr>
                                        <p:cTn id="37"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Content Placeholder 2">
            <a:extLst>
              <a:ext uri="{FF2B5EF4-FFF2-40B4-BE49-F238E27FC236}">
                <a16:creationId xmlns:a16="http://schemas.microsoft.com/office/drawing/2014/main" id="{5C5C14D7-1109-470E-8F4E-9F0B2F5C77B7}"/>
              </a:ext>
            </a:extLst>
          </p:cNvPr>
          <p:cNvSpPr>
            <a:spLocks noGrp="1"/>
          </p:cNvSpPr>
          <p:nvPr>
            <p:ph sz="quarter" idx="1"/>
          </p:nvPr>
        </p:nvSpPr>
        <p:spPr>
          <a:xfrm>
            <a:off x="250825" y="188913"/>
            <a:ext cx="8642350" cy="6284912"/>
          </a:xfrm>
        </p:spPr>
        <p:txBody>
          <a:bodyPr/>
          <a:lstStyle/>
          <a:p>
            <a:pPr marL="0" indent="0" eaLnBrk="1" hangingPunct="1">
              <a:buFont typeface="Wingdings" panose="05000000000000000000" pitchFamily="2" charset="2"/>
              <a:buNone/>
            </a:pPr>
            <a:r>
              <a:rPr lang="en-CA" altLang="en-US" sz="2100"/>
              <a:t>Ex: Hospital administrators want to improve paramedic response times to within 8 minutes, so they started looking at the “</a:t>
            </a:r>
            <a:r>
              <a:rPr lang="en-CA" altLang="en-US" sz="2100" b="1" i="1" u="sng"/>
              <a:t>proportion</a:t>
            </a:r>
            <a:r>
              <a:rPr lang="en-CA" altLang="en-US" sz="2100"/>
              <a:t>” of calls where paramedics arrived within 8minutes.  Last year, paramedics arrived on the scene of an accident 75% of the time within 8 minutes.  The city manager wants to determine whether they have done significantly better this year:</a:t>
            </a:r>
          </a:p>
          <a:p>
            <a:pPr marL="0" indent="0" eaLnBrk="1" hangingPunct="1">
              <a:buFont typeface="Wingdings" panose="05000000000000000000" pitchFamily="2" charset="2"/>
              <a:buNone/>
            </a:pPr>
            <a:r>
              <a:rPr lang="en-CA" altLang="en-US" sz="2100"/>
              <a:t>a) State the appropriate null and alternative hypothesis for the hospital admins to test</a:t>
            </a:r>
            <a:br>
              <a:rPr lang="en-CA" altLang="en-US" sz="2100"/>
            </a:br>
            <a:r>
              <a:rPr lang="en-CA" altLang="en-US" sz="2100"/>
              <a:t>b) Describe a Type I and Type II error in this context</a:t>
            </a:r>
            <a:br>
              <a:rPr lang="en-CA" altLang="en-US" sz="2100"/>
            </a:br>
            <a:r>
              <a:rPr lang="en-CA" altLang="en-US" sz="2100"/>
              <a:t>c) Explain the consequences of each type of error</a:t>
            </a:r>
            <a:br>
              <a:rPr lang="en-CA" altLang="en-US" sz="2100"/>
            </a:br>
            <a:r>
              <a:rPr lang="en-CA" altLang="en-US" sz="2100"/>
              <a:t>d) Which is more serious?  Type I error or Type II error.  Justify your answer:</a:t>
            </a:r>
            <a:br>
              <a:rPr lang="en-CA" altLang="en-US" sz="2100"/>
            </a:br>
            <a:r>
              <a:rPr lang="en-CA" altLang="en-US" sz="2100"/>
              <a:t>e) Suppose you were in a life threatening injury from an accident and you need medical assistance as quickly as possible.  Which of the two significance tests would you before useful to you?  The one in part “a” of this question, or the following significance test:</a:t>
            </a:r>
            <a:br>
              <a:rPr lang="en-CA" altLang="en-US" sz="2100"/>
            </a:br>
            <a:r>
              <a:rPr lang="en-CA" altLang="en-US" sz="2100"/>
              <a:t>                                   :   Please explain your answer: </a:t>
            </a:r>
          </a:p>
        </p:txBody>
      </p:sp>
      <p:sp>
        <p:nvSpPr>
          <p:cNvPr id="21507" name="Rectangle 5">
            <a:extLst>
              <a:ext uri="{FF2B5EF4-FFF2-40B4-BE49-F238E27FC236}">
                <a16:creationId xmlns:a16="http://schemas.microsoft.com/office/drawing/2014/main" id="{151F6B66-12B8-4E83-BED6-A11CEA725C53}"/>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CA" altLang="zh-CN" sz="1100"/>
              <a:t>“</a:t>
            </a:r>
            <a:endParaRPr lang="en-CA" altLang="zh-CN"/>
          </a:p>
        </p:txBody>
      </p:sp>
      <p:graphicFrame>
        <p:nvGraphicFramePr>
          <p:cNvPr id="21508" name="Object 3">
            <a:extLst>
              <a:ext uri="{FF2B5EF4-FFF2-40B4-BE49-F238E27FC236}">
                <a16:creationId xmlns:a16="http://schemas.microsoft.com/office/drawing/2014/main" id="{0628BBAF-10B5-4DBD-A1CF-08E6B162066A}"/>
              </a:ext>
            </a:extLst>
          </p:cNvPr>
          <p:cNvGraphicFramePr>
            <a:graphicFrameLocks noChangeAspect="1"/>
          </p:cNvGraphicFramePr>
          <p:nvPr/>
        </p:nvGraphicFramePr>
        <p:xfrm>
          <a:off x="323850" y="5451475"/>
          <a:ext cx="2519363" cy="371475"/>
        </p:xfrm>
        <a:graphic>
          <a:graphicData uri="http://schemas.openxmlformats.org/presentationml/2006/ole">
            <mc:AlternateContent xmlns:mc="http://schemas.openxmlformats.org/markup-compatibility/2006">
              <mc:Choice xmlns:v="urn:schemas-microsoft-com:vml" Requires="v">
                <p:oleObj spid="_x0000_s4098" name="Equation" r:id="rId4" imgW="1384300" imgH="203200" progId="Equation.DSMT4">
                  <p:embed/>
                </p:oleObj>
              </mc:Choice>
              <mc:Fallback>
                <p:oleObj name="Equation" r:id="rId4" imgW="1384300" imgH="203200" progId="Equation.DSMT4">
                  <p:embed/>
                  <p:pic>
                    <p:nvPicPr>
                      <p:cNvPr id="21508" name="Object 3">
                        <a:extLst>
                          <a:ext uri="{FF2B5EF4-FFF2-40B4-BE49-F238E27FC236}">
                            <a16:creationId xmlns:a16="http://schemas.microsoft.com/office/drawing/2014/main" id="{0628BBAF-10B5-4DBD-A1CF-08E6B162066A}"/>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23850" y="5451475"/>
                        <a:ext cx="2519363" cy="371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1509" name="Rectangle 6">
            <a:extLst>
              <a:ext uri="{FF2B5EF4-FFF2-40B4-BE49-F238E27FC236}">
                <a16:creationId xmlns:a16="http://schemas.microsoft.com/office/drawing/2014/main" id="{93C386E2-4679-4AA2-90CB-9B00EEC4FC59}"/>
              </a:ext>
            </a:extLst>
          </p:cNvPr>
          <p:cNvSpPr>
            <a:spLocks noChangeArrowheads="1"/>
          </p:cNvSpPr>
          <p:nvPr/>
        </p:nvSpPr>
        <p:spPr bwMode="auto">
          <a:xfrm>
            <a:off x="0" y="20478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CA" altLang="zh-CN" sz="1100"/>
              <a:t>”</a:t>
            </a:r>
            <a:r>
              <a:rPr lang="en-CA" altLang="zh-CN" sz="500"/>
              <a:t> </a:t>
            </a:r>
            <a:endParaRPr lang="en-CA" altLang="zh-CN"/>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2FADB49-F562-4B05-B7F9-B9279C30D056}"/>
              </a:ext>
            </a:extLst>
          </p:cNvPr>
          <p:cNvSpPr txBox="1">
            <a:spLocks noChangeArrowheads="1"/>
          </p:cNvSpPr>
          <p:nvPr/>
        </p:nvSpPr>
        <p:spPr bwMode="auto">
          <a:xfrm>
            <a:off x="323850" y="384175"/>
            <a:ext cx="8640763"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CA" altLang="en-US"/>
              <a:t>Ho: </a:t>
            </a:r>
            <a:r>
              <a:rPr lang="en-CA" altLang="en-US" i="1"/>
              <a:t>p = 0.75  </a:t>
            </a:r>
            <a:r>
              <a:rPr lang="en-CA" altLang="en-US" sz="1600">
                <a:solidFill>
                  <a:srgbClr val="FF0000"/>
                </a:solidFill>
              </a:rPr>
              <a:t>[the proportion of calls where paramedics arrive within 8min is 75%</a:t>
            </a:r>
          </a:p>
          <a:p>
            <a:r>
              <a:rPr lang="en-CA" altLang="en-US"/>
              <a:t>Ha: </a:t>
            </a:r>
            <a:r>
              <a:rPr lang="en-CA" altLang="en-US" i="1"/>
              <a:t>p &gt; 0.75 </a:t>
            </a:r>
            <a:r>
              <a:rPr lang="en-CA" altLang="en-US" sz="1600">
                <a:solidFill>
                  <a:srgbClr val="FF0000"/>
                </a:solidFill>
              </a:rPr>
              <a:t>[the proportion of calls where paramedics within 8 min is greater than 75%]</a:t>
            </a:r>
            <a:endParaRPr lang="en-CA" altLang="en-US" sz="1600"/>
          </a:p>
        </p:txBody>
      </p:sp>
      <p:sp>
        <p:nvSpPr>
          <p:cNvPr id="5" name="TextBox 4">
            <a:extLst>
              <a:ext uri="{FF2B5EF4-FFF2-40B4-BE49-F238E27FC236}">
                <a16:creationId xmlns:a16="http://schemas.microsoft.com/office/drawing/2014/main" id="{52AF6649-BB0C-4C3E-AA93-D6A7D3C0E9E5}"/>
              </a:ext>
            </a:extLst>
          </p:cNvPr>
          <p:cNvSpPr txBox="1">
            <a:spLocks noChangeArrowheads="1"/>
          </p:cNvSpPr>
          <p:nvPr/>
        </p:nvSpPr>
        <p:spPr bwMode="auto">
          <a:xfrm>
            <a:off x="323850" y="1433513"/>
            <a:ext cx="8135938" cy="1477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CA" altLang="en-US"/>
              <a:t>B&amp;C) Type I error – Reject Ho when it is true.  Hospital admin think that the proportion of calls where paramedics arrive within 8min is greater than 75% when it is not.  Admin would then see no need to improve call response time when in fact it needs to.  This could lead to lives being lost b/c paramedics are not arriving on time.</a:t>
            </a:r>
          </a:p>
        </p:txBody>
      </p:sp>
      <p:sp>
        <p:nvSpPr>
          <p:cNvPr id="6" name="TextBox 5">
            <a:extLst>
              <a:ext uri="{FF2B5EF4-FFF2-40B4-BE49-F238E27FC236}">
                <a16:creationId xmlns:a16="http://schemas.microsoft.com/office/drawing/2014/main" id="{8EFDF613-658D-46F6-B6AB-46636AB696A9}"/>
              </a:ext>
            </a:extLst>
          </p:cNvPr>
          <p:cNvSpPr txBox="1">
            <a:spLocks noChangeArrowheads="1"/>
          </p:cNvSpPr>
          <p:nvPr/>
        </p:nvSpPr>
        <p:spPr bwMode="auto">
          <a:xfrm>
            <a:off x="323850" y="2924175"/>
            <a:ext cx="8135938" cy="1477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CA" altLang="en-US"/>
              <a:t>Type II error – Fail to reject Ho when it is false.  Hospital admin think that proportion of calls where param. arrive within 8min is 75% when it is actually more.  Ie: Things are better than they think.  Consequence: Hospital admin may infuse more funding to improve response time when in fact it is actually doing quite well.  Fixing/improving something that may not need to be fixed.</a:t>
            </a:r>
          </a:p>
        </p:txBody>
      </p:sp>
      <p:sp>
        <p:nvSpPr>
          <p:cNvPr id="7" name="TextBox 6">
            <a:extLst>
              <a:ext uri="{FF2B5EF4-FFF2-40B4-BE49-F238E27FC236}">
                <a16:creationId xmlns:a16="http://schemas.microsoft.com/office/drawing/2014/main" id="{70766851-47FF-4BE9-892D-1691DA8807B2}"/>
              </a:ext>
            </a:extLst>
          </p:cNvPr>
          <p:cNvSpPr txBox="1">
            <a:spLocks noChangeArrowheads="1"/>
          </p:cNvSpPr>
          <p:nvPr/>
        </p:nvSpPr>
        <p:spPr bwMode="auto">
          <a:xfrm>
            <a:off x="323850" y="4427538"/>
            <a:ext cx="8135938"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CA" altLang="en-US"/>
              <a:t>d) The type I error seems to have a greater consequence than a type II error b/c lives could be affected with delaying response time.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500"/>
                                        <p:tgtEl>
                                          <p:spTgt spid="6"/>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fade">
                                      <p:cBhvr>
                                        <p:cTn id="2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P spid="6" grpId="0"/>
      <p:bldP spid="7"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Content Placeholder 2">
            <a:extLst>
              <a:ext uri="{FF2B5EF4-FFF2-40B4-BE49-F238E27FC236}">
                <a16:creationId xmlns:a16="http://schemas.microsoft.com/office/drawing/2014/main" id="{A0433DB4-DCEA-4F24-9594-FF3F58600EC3}"/>
              </a:ext>
            </a:extLst>
          </p:cNvPr>
          <p:cNvSpPr>
            <a:spLocks noGrp="1"/>
          </p:cNvSpPr>
          <p:nvPr>
            <p:ph sz="quarter" idx="1"/>
          </p:nvPr>
        </p:nvSpPr>
        <p:spPr>
          <a:xfrm>
            <a:off x="179388" y="115888"/>
            <a:ext cx="8640762" cy="2233612"/>
          </a:xfrm>
        </p:spPr>
        <p:txBody>
          <a:bodyPr/>
          <a:lstStyle/>
          <a:p>
            <a:pPr marL="0" indent="0">
              <a:buFont typeface="Wingdings" panose="05000000000000000000" pitchFamily="2" charset="2"/>
              <a:buNone/>
            </a:pPr>
            <a:r>
              <a:rPr lang="en-CA" altLang="en-US" sz="2200"/>
              <a:t>e) What this question is really asking is: </a:t>
            </a:r>
          </a:p>
          <a:p>
            <a:pPr marL="0" indent="0">
              <a:buFont typeface="Wingdings" panose="05000000000000000000" pitchFamily="2" charset="2"/>
              <a:buNone/>
            </a:pPr>
            <a:r>
              <a:rPr lang="en-CA" altLang="en-US" sz="2200"/>
              <a:t>What is more important to you as an individual if you were in a situation that requires immediate support from paramedics?  The proportion of calls responded within 8min  OR  the actual average time of a call being within 8min?  </a:t>
            </a:r>
          </a:p>
        </p:txBody>
      </p:sp>
      <p:sp>
        <p:nvSpPr>
          <p:cNvPr id="25603" name="Content Placeholder 2">
            <a:extLst>
              <a:ext uri="{FF2B5EF4-FFF2-40B4-BE49-F238E27FC236}">
                <a16:creationId xmlns:a16="http://schemas.microsoft.com/office/drawing/2014/main" id="{8E62C9F0-7D3B-4D03-BA9A-54E40FD59051}"/>
              </a:ext>
            </a:extLst>
          </p:cNvPr>
          <p:cNvSpPr txBox="1">
            <a:spLocks/>
          </p:cNvSpPr>
          <p:nvPr/>
        </p:nvSpPr>
        <p:spPr bwMode="auto">
          <a:xfrm>
            <a:off x="179388" y="1989138"/>
            <a:ext cx="8640762" cy="3384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600"/>
              </a:spcBef>
              <a:buClr>
                <a:schemeClr val="accent1"/>
              </a:buClr>
              <a:buSzPct val="70000"/>
              <a:buFont typeface="Wingdings" panose="05000000000000000000" pitchFamily="2" charset="2"/>
              <a:buChar char=""/>
              <a:defRPr sz="2400">
                <a:solidFill>
                  <a:schemeClr val="tx1"/>
                </a:solidFill>
                <a:latin typeface="Century Schoolbook" panose="02040604050505020304" pitchFamily="18" charset="0"/>
              </a:defRPr>
            </a:lvl1pPr>
            <a:lvl2pPr marL="639763" indent="-273050">
              <a:spcBef>
                <a:spcPct val="20000"/>
              </a:spcBef>
              <a:buClr>
                <a:schemeClr val="accent1"/>
              </a:buClr>
              <a:buSzPct val="80000"/>
              <a:buFont typeface="Wingdings 2" panose="05020102010507070707" pitchFamily="18" charset="2"/>
              <a:buChar char=""/>
              <a:defRPr sz="2100">
                <a:solidFill>
                  <a:schemeClr val="tx1"/>
                </a:solidFill>
                <a:latin typeface="Century Schoolbook" panose="02040604050505020304" pitchFamily="18" charset="0"/>
              </a:defRPr>
            </a:lvl2pPr>
            <a:lvl3pPr indent="-182563">
              <a:spcBef>
                <a:spcPct val="20000"/>
              </a:spcBef>
              <a:buClr>
                <a:srgbClr val="E0752F"/>
              </a:buClr>
              <a:buSzPct val="60000"/>
              <a:buFont typeface="Wingdings" panose="05000000000000000000" pitchFamily="2" charset="2"/>
              <a:buChar char=""/>
              <a:defRPr>
                <a:solidFill>
                  <a:schemeClr val="tx1"/>
                </a:solidFill>
                <a:latin typeface="Century Schoolbook" panose="02040604050505020304" pitchFamily="18" charset="0"/>
              </a:defRPr>
            </a:lvl3pPr>
            <a:lvl4pPr marL="1187450" indent="-182563">
              <a:spcBef>
                <a:spcPct val="20000"/>
              </a:spcBef>
              <a:buClr>
                <a:srgbClr val="FEC3AE"/>
              </a:buClr>
              <a:buSzPct val="60000"/>
              <a:buFont typeface="Wingdings" panose="05000000000000000000" pitchFamily="2" charset="2"/>
              <a:buChar char=""/>
              <a:defRPr>
                <a:solidFill>
                  <a:schemeClr val="tx1"/>
                </a:solidFill>
                <a:latin typeface="Century Schoolbook" panose="02040604050505020304" pitchFamily="18" charset="0"/>
              </a:defRPr>
            </a:lvl4pPr>
            <a:lvl5pPr marL="1462088" indent="-182563">
              <a:spcBef>
                <a:spcPct val="20000"/>
              </a:spcBef>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5pPr>
            <a:lvl6pPr marL="1919288" indent="-182563"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6pPr>
            <a:lvl7pPr marL="2376488" indent="-182563"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7pPr>
            <a:lvl8pPr marL="2833688" indent="-182563"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8pPr>
            <a:lvl9pPr marL="3290888" indent="-182563"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9pPr>
          </a:lstStyle>
          <a:p>
            <a:pPr>
              <a:buFont typeface="Wingdings" panose="05000000000000000000" pitchFamily="2" charset="2"/>
              <a:buNone/>
            </a:pPr>
            <a:r>
              <a:rPr lang="en-CA" altLang="en-US" sz="2200"/>
              <a:t>Although answers may vary, my answer would be the average time of a call responded within 8 minutes.  </a:t>
            </a:r>
          </a:p>
          <a:p>
            <a:pPr>
              <a:buFont typeface="Wingdings" panose="05000000000000000000" pitchFamily="2" charset="2"/>
              <a:buNone/>
            </a:pPr>
            <a:r>
              <a:rPr lang="en-CA" altLang="en-US" sz="2200"/>
              <a:t>At a time of actual need, the mean(average) time would apply more to my situation because I need help now.  The average response time would affect my situation more.  </a:t>
            </a:r>
            <a:br>
              <a:rPr lang="en-CA" altLang="en-US" sz="2200"/>
            </a:br>
            <a:r>
              <a:rPr lang="en-CA" altLang="en-US" sz="2200"/>
              <a:t>Whereas, a good proportion just means a percentage of calls are responded within 8min.  There’s a chance that I may become one of the calls that is not within the 75%.</a:t>
            </a:r>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 val="b293e2bb4677824be5f5293155ded7d9c0cba9c4"/>
  <p:tag name="ISPRING_ULTRA_SCORM_COURSE_ID" val="C5C1F58E-B8CD-438E-AE75-EBBC4DD5D634"/>
  <p:tag name="ISPRING_SCORM_RATE_SLIDES" val="1"/>
  <p:tag name="ISPRING_SCORM_PASSING_SCORE" val="100.0000000000"/>
  <p:tag name="ISPRING_SCORM_ENDPOINT" val="&lt;endpoint&gt;&lt;enable&gt;0&lt;/enable&gt;&lt;lrs&gt;http://&lt;/lrs&gt;&lt;auth&gt;0&lt;/auth&gt;&lt;login&gt;&lt;/login&gt;&lt;password&gt;&lt;/password&gt;&lt;key&gt;&lt;/key&gt;&lt;name&gt;&lt;/name&gt;&lt;email&gt;&lt;/email&gt;&lt;/endpoint&gt;&#10;"/>
  <p:tag name="ISPRING_PLAYERS_CUSTOMIZATION" val="UEsDBBQAAgAIALtVaUbO8+LqUwQAAA0QAAAdAAAAdW5pdmVyc2FsL2NvbW1vbl9tZXNzYWdlcy5sbmetV/9u2zYQ/r9A34EQUGADNrcd0KIYEgeyxNhCZMmV6DjZDwiMxNhEKDGVKLfZX3uaPdieZEdKbuykg6SkgG1YtO+74913H49HJ19ygbasrLgsjq23ozcWYkUqM16sj60lOf35g4UqRYuMClmwY6uQFjoZv3xxJGixrumawfeXLxA6yllVwWM11k/3z4hnx9ZikjjhfGEHl4kfTsNk4k2tsSPzW1rcIV+u5R/lD7+8//Dl7bv3Px69bi37AMVz2/cPoZBBevemB1BAotBPAA37SYAviDXWn8PswiXxvQBb4/bLMOtFhM+tsf7stFtGEQ5IEvueixMvToKQmFz4mGDXGl/KGm3oliEl0Zazz0htGFRS8ZKhSvDM/JBKWChq1uXMDee2FyQRjknkOcQLA2scy7K8+8nA0lptZAnuKpTxil4JlhmfwBnz+23JKnBNFXAKwUttOPxT5pQXo07Xkb3ygmlCwtCPExy4uxVrjIsMuSXVbgaiRHaMIwAoacXKJ9gmhmXGHNlCDEOYedOZD2+iQ5jx9UbAWw2NY4GhBgtWdFkBR3AE7IrjVRi5OmngClF0S6vqsyyzA37sF6oL2AucECjokD1wojF2wFBjDspRlixVXWBzHMf2FCeT8AKIDH0XDrEIz6DdzoZYXOIYWgTHXTaBfe5NbU143WI7/u/6K6WazuIO0TQFO52+LZd1BSs6pdAFptOqYV5i/HEJVfNs/xtd3ABCYk291nzLIIQy62YPaIqDXc2fj0vvt+TU9nzsJkAoN1wlxIiddkZBHgqpEBVC6g2AX5ptaZEydMVSWgPh7+BvGc/M33SxTSSfav4XoqqVlletKgUuvng1el5oHvFBTVe0LHr0+QOoA018vNm8rmCnSrH8VnXtYi8To+8SxXP3pbvufzfVpy7P3NED/0O3EzfCNPGg2ydc9rfAcBRp8YXTQ/S38oJTcLRo9A0E0CuuB/gMwhYgkOipGOeQ+YMQzqEiA+xXeBJ7ROeYXVVcdZ7ZplBNvb/NkRSGJMEUu+fJFbuW0P+C0W1zdIOEG+KMnuBsECH2JosDnW5RAgho3YwPEJLgOew/64G5nONdBht5PcjEStYiM3Im+I2RWKhNnbPHM8t1KXOzKmi166VG4U+eE0Wzuahxuhhw9sbYjpxZ4tiBg/W4q3tY9DQCLuuYfBInvj3R5kDqnKp0A+fKtayLrCdQM7G6+NQGsDalMaNluvn37396YjyIpFlF7eqvg0CgQ7Uu4a9gvwdSserPLhBiTw7tzEMfq3bC39n1HPiJB3T4LpM0bQ6tXOawNOr2C2xri2YTYjuzORAyNvyTdZl2jyn7CHM7OgNRMrOoNZ7T8gYUjUgpBqGYVGsCqmHe7y9ZtRK8YENsn3cm6A0Tb5HYrmtunNB8gqc3zVmawVydtldPAVfPvmDOzA5A8B7gsYyrgYDmjNnJCzR683zf5tvHR87Xp8pc3I9e793j/wNQSwMEFAACAAgAu1VpRiXfYoO9BAAAyxYAACcAAAB1bml2ZXJzYWwvZmxhc2hfcHVibGlzaGluZ19zZXR0aW5ncy54bWzNWN1uGjkUvucprFn1siFJk2waAREhg4LKX2GybbRaITNjGG889tT2QOnVPk0fbJ9kj3EgEAjxbEUU5YLgOec7P/b5/DGly+8JQxMiFRW87B0dHHqI8FBElI/L3m1Qf3/uIaUxjzATnJQ9Ljx0WSmU0mzIqIr7RGswVQhguLpIddmLtU4visXpdHpAVSrNU8EyDfjqIBRJMZVEEa6JLKYMz+BDz1KivEqhgFDJLrVElDGCaAQpcGqyw6zOsIq9ojUb4vB+LEXGo5pgQiI5Hpa9386r5m9hY6GuaUK4KU5VYNEs6wscRdTkg1mf/iAoJnQcQ+JHhycemtJIx2Xvw+GxwQH74ibOHN1WgQ1OTUA5XD8ESIjGEdbYfrURJRkRCX0lqqJlRgB0bW3FUpPverlgl6IZxwkNA3iCTK/K3nUw6Pl1v+e3a/7gtte0qTp7BI2g6Tv59JuNa3/Q7gR+f3ATtJq5nQL/a5DDKW9mzvDdnt/324HfG1w1Ojk93JN69PFb1UYzp88X/6rfCPJGaldbeV26N522m0+t0+pW23e5Uru56/q9ZqP9aRB0Os2g0X30mp/7lRNeKq4PSwmGSmRybSQWbNGNhRZPJkMRDWzFsByTQNQpzPAIM0U89HdKxp8zzKiembkGUrsnJK2qlIS6Z2a27Jk59B7hLCCkBsFWGOF0yQgfT9aqL9rwK5VtT7QElJdiPmuK8atnf3q2zP747Hx3+tvSLGGtcRgD8ekFb62uLKxGgq9RlvmOhoJFy4JIMiRRGydkhc/795TXwfLIQyM4RAxKrUqKmYeohtLDpbPKhkpTPb9B6quWCLDgpiKo1d9oRRhjCfWp1fWHrhvODit/toUm6i/bCLv0nKnPI3Qt8RRuMhfzLuEuZjewScxsFJFOSUiscliiKmMuxr3FwLkYt7C8JxIFQjAn++5iJFCDj4RT7gmmTnl/IUNFNXExvaJOoTuZZpQ7Ic6PjlOWImMRmokMMXpPkBYIOpIl8F9M0KqCQCMpkvkqqByNFKNwrCeUTEl06RLoDkIkGXiaMWZE2wjfMvoDDclISMAleAIHGNapsvgHuYBTrNQjKF7k+M7ew432tf/1nSkQRxMMmiYfOLAKSVK9D3wMtXMBIRgT0M0VCOhMiDMYFbM/EY3mZi5lOseO8WS+6WYj56Cw3RTysZjwIAT+ozwjroAh5khwNkM4hJFV5ghNqMgUrNjDYqHV/0rQuiLK56mOgaYhmIzcSOfw6PjDyenZ7+cfLw6K//7z8/1Opwfd0GXYRLPCobZToTp7PlHDL/g9ozrdvJ5ozxecnlWgzn5509yhRp09twg/Z9+nytTZcUOfvuC5Q6W+4LlDq2741oVMDFFFGydh+0+dB5W1qURKRaOQtgumua57i3qp71d7tRsEe3TbDPoXbtckgoaFMZDKyPxUd7qFbwPYDt8J3nTdSYb0/D+cAGEDnZjTLWy741TwJ0eZZmRDd0UyOKUAd/7YCgy49RlNQDJFr0bnv0Kuz43UPnl5b3z1KszxSz+1LO3siTkIlmEMh2hvB+/NM/M+2/uWOma/LV/urL3NWb4hWX9lap4klNME+mgE6PI9a+X05LBU3P6oUAC09RfQlcJ/UEsDBBQAAgAIALtVaUZISKwfsQIAAFEKAAAhAAAAdW5pdmVyc2FsL2ZsYXNoX3NraW5fc2V0dGluZ3MueG1slVbbbtswDH3fVwTZe9xd0wFqgDTNgALdWqxF32WbsYXIkiHJ6fL307WWEzv2QhSIyHNIihelSO4JW32YzVDGKRfPoBRhhTSaoJuR/GaeNkpxtsg4U8DUgnFRYTpfffxpPyixyDEWP4CYytnhDNowS/uZQvExvi2NDBEyXtWYHR94wRcpzvaF4A3LR1MrjzUIStheI69+LDfbwQCUSHWvoOrktL02Mo1SC5ASTErft0ZGWRSnQEOkK/uZyGlDXb79Ce1AJFGWtv5kZIhW4wK6Rb5eGxnGM+2925WlkcsEBX+Vhn75bGQQSvERRNf53VcjgwxeN/X/zEgteGEK2uVcbuI7h3Kc6/UzWV0ZGSWYC5lAo13w5bF3vYtA/mu898isq+D0ydT15EEwTU8prJRoACXh5Gyy5G+PjdL7AasdplIDYlULetJJP+FGBjddXYv7A2+E5bEvr2khr5w2FWxcwpG7rr7Fbza39q2Inb7rogwFHLwySrFVtsjfuq5nyEjZIp8pyeGR0eMZ/NTiOKHHt9h383L5tRUY1sfcW8MpWE2kB7O5MgrtFQFT8RxW0qTzQiowbUOJ1bmUkrOcEMMHUmBFOPtlcOnRXkai5MTgR61/sJAiikLfvNkc9Ssd98uex8fR/Si0d3PnmdJv+M0cK4WzstI/SnI+8zy9JNrNPOlnmFdSw0Hcsx2fyKmw2IN44ZxOjcK4gqlY7hZrAI2SqAAo6a8w8j76Ss+aKgWx1R0jEEamq3O4khQl1X/qlcAb5MHoGzZgdVRVan8ME/oOjzR+AACLrAwT6w7OUjVUEQoHCHsfKeyVh+6GpJ7QoWFbqwfYqXjcvOZkHqMVasfRvxLtnMR+uoYewqtOq5/hLOMjr3Aq7cU6Sz/2JoeXzIxeDHIKP0wd19p+XkKtNP9K/gNQSwMEFAACAAgAu1VpRkFYdiORBAAA3BUAACYAAAB1bml2ZXJzYWwvaHRtbF9wdWJsaXNoaW5nX3NldHRpbmdzLnhtbM1Y3XLiNhS+5yk07uzlQpJN0iwDZAhxBmb5KzjdzXQ6jLAFViNLriTDsld9mj5Yn6RHKBAIhMjtJu3kgnB8vu/8WOf4w5XLrwlDMyIVFbzqHRePPER4KCLKp1XvNrh5f+EhpTGPMBOcVD0uPHRZK1TSbMyoiodEa3BVCGi4Kqe66sVap+VSaT6fF6lKpbkqWKaBXxVDkZRSSRThmshSyvACPvQiJcqrFQoIVaypI6KMEUQjSIFTkx1mTZ0wr2S9xji8n0qR8aghmJBITsdV74eLuvlb+Vima5oQbmpTNTAasy7jKKImHcyG9BtBMaHTGPI+Pjr10JxGOq56H45ODA/4l3Z5luy2CGx4GgKq4fohQEI0jrDG9quNKMmESGgrUTUtMwKkW7YNT02+6rXBmqIFxwkNA7iCTKuq3nUwGvg3/sDvNvzR7aBtU3VGBK2g7Tthhu3WtT/q9gJ/OGoGnXZuUOB/CXKA8mbmTN8f+EO/G/iD0VWrlxPhntQjxu/UW+2cmM/+1bAV5I3UrXfyQvrNXtcN0+h1+vXuXa7Umnd9f9BudT+Ngl6vHbT6j6jlud844ZXS9rBUYKhEJrdGYrUs+rHQ4slkKKJhWTEspyQQNxRmeIKZIh76LSXTnzLMqF6YuYaddk9IWlcpCfXAzGzVM3PoPdJZQkgNgm1shLP1Rvh4ulV9yYbfqGx/ohXYeCnmi7aYvnn2Z+fr7E/OLw6nvy/NCtYahzEsPr3aW5uWlddE8K2VZb6jsWDRuqAJnBIGtdQlxcxDVENt4fqqNh3QN5TB+THY4+KE653iwhhLyFht2h/6aLZwWPulKzRRv9rSrOk5V59H6FriOTyaXNz7hLu4NaHtzLSeSKckJFY5PFGdMRfnwWqEXJw7WN4TiQIhmJN/f3XIUYtPhFPuCaZOeX8mY0U1cXG9ok6he5lmlDsxLo+OU5YiYxFaiAwxek+QFgg6kiXwX0zQpiZAEymSpZVhpZFiNCJoRsmcRJcuge4gRJIB0gwmI9pG+D2j39CYTIQEXoJncIDBTpXlL+YiTrFSj6R4leM7+2Rtda/9L+9MgTiaYVAp+chhT5Ak1a/Bj6F2LiAEYwK6uUEBnQlxBqNi7k9Eo6WbS5nOsWM8W950cyOXpHC7KeRjOeFCCPuL8oy4EoaYI8HZAuEQRlaZIzSjIlNgsYfFUqt/lKCFIsqXqU5BR0MwGbktnaPjkw+nZ+c/XnwsF0t//fHn+4OgByXQZ9hEs1KgcVBzOiOf6NsXcM/oSDfUEzX5AuhZTemMy5vmAX3pjNwj5ZyxT7WmM3BHcb6APKA7X0AeUJ872BshE7Ooop2TsP/Hy4Nu2lUilZLRLfsl0FKpvY0CGvr1QaOJoOu37WBYdnvwIWhBGMOamJif007P1dsAGuw70Zs+OgmLgf+zEyHcEqdd6Ba223Mq+JOj8DJCoL8hApxSgKf41EoGeI4zmoAIit5sQf+bdfnckLzmpn21DfQmu+DwzyG7Kb7XLiBYhjEci1c7Sv/99vyuDfs/9cB+W78k2Xorsn7TsP3qsQD27TeytcLfUEsDBBQAAgAIALtVaUaSRrCZqQEAAEMGAAAfAAAAdW5pdmVyc2FsL2h0bWxfc2tpbl9zZXR0aW5ncy5qc42UTU/DMAyG7/sVVbiiaXwOuE0wJCQOSOyGOGSd11VL4ypJC2Paf6fOvpo0YcSXxHnyOnYUr3tJM1jKkodkbed2/eaurQ/IZ1QF565fRPwF+ZkW+QwmeQEil8A8pN4fPbg3RyIkzKQVna7eSVa39BjSzpwL3cbLgIQK+HTocB0AvwK+79DhHye1XVrblFp1nlbGoOynKA1I05eoCm4ZdvZsRztDD8Ya1Al0zlNwRId2xMij4s2QrM2lWJRcrl4xw/6Up8tMYSVnsfiLVQmqefHlFhjcDx/HjpzItXkxUPiBx3dkcbJUoDXs4t6OyYKw4FMQLd2BHX+gjnA3IY+uc52bPT26IGvTJc+gU6W7EZmLyUarU80hWZcz8G22xNUlmUMIvgLVkXq6JnNALKvyHw9YKsyoIh20W/MDKpDPcpntQg/IghxdlmRj1Tsmaq//xJwvhN4XWoR+XxFrHaF/7/nMQdCJq724r6G40Zblg/FuFe1Czm2M30ho/ZEwbgxPF0XTH5rmSDUH3cxBvcg5kqPgaglqgijsvkQDdoKVsQ06+fSzOXGf3uYXUEsDBBQAAgAIALtVaUYa2uo7qgAAAB8BAAAaAAAAdW5pdmVyc2FsL2kxOG5fcHJlc2V0cy54bWydjzEPwiAQhXd+BbldsFvTAN1M3Bx0NhVRSejRcNT684XUGGeHS+5d3vdeTvWvMfCnS+QjamjEFrhDG68e7xpOx92mBU55wOsQIjoNGIH3hinftHhIjlwmXiKQNDxynjopl2URnqZUEiiGOZdgEjaOsswYUVZSTisKK9v5v+jPDQxjnKvL7EPeoyl7UauFU7IaKnN2KDzeIshqUPLrrsrOlEtFEUr+PGbYG1BLAwQUAAIACAC7VWlG9YvaeWYAAABoAAAAHAAAAHVuaXZlcnNhbC9sb2NhbF9zZXR0aW5ncy54bWyzsa/IzVEoSy0qzszPs1Uy1DNQUkjNS85PycxLt1UKDXHTtVBSKC5JzEtJzMnPS7VVystXUrC347LJyU9OzAlOLSkBKixWKMhJrEwtCknNBTJKUv0Sc4EqnZx9E0sy9JITlfTtuABQSwMEFAACAAgAMwOBRM6CCTfsAgAAiAgAABQAAAB1bml2ZXJzYWwvcGxheWVyLnhtbK1VTW/bMAw9p8D+g6F7raRd1zSQW3QFih3WoUDWbbdAtRlbi215klw3/fWj/G3P6VZgBwM2xfdI8ZE0u3pOYucJlBYy9cjCnRMHUl8GIg098vD19nhJri7fHbEs5ntQjgg8kqfCAnhMnAC0r0RmEHzPTeSRnsFFZuJkSkglzB65z5C7i7Qk745m6JJqj0TGZCtKi6JwhUZEGmoZ55ZEu75MaKZAQ2pA0SoN4jTYlfk7Gp9EptTsM9A9ZGbeHrgmaTmetRiQFKeuVCE9mc8X9Mfd57UfQcKPRaoNT30gDlZyVpbykfu7OxnkMWhrm7EqyTUYY5MobTNmVmKxTB2tfI9UDpsEtOYhaDdOQ0IrLJ0As23MdVTz6AGt5dU7UfOWfhv7vWncSuVo55zlj7HQER71IZ11EsjoMCpLyuuWHfTQdNCtZSKOgl+5UBCUn9/aFpkvSBWw7bgyT1cXPh7g2y33jVT7G4RhF9UKuq1obiWaW4JaDreNvu4oSHPbLXCTK2hKNWNPIgD5hSvFbVtcGpUDoyNjjaVDMKPVlWuROkFYZJL47B+0sX4jaX7q15QpAf9DmE9I1NZEpAE83wr0MZBgTQ1gsa3NNVns2phdTjp/THp9PTBVOdai4EUcw1UIOIYBN5x2dnoICoprdPFzNcL2Dg6CIxFGMT5mkmF8epAm4Wo3ydA7OAiOpb+bgLbmtox0XMdRM7UdxOjEOmF+ro1MxEvZnoM9Y1ZlH742cs3RdSbag/P5H6M4iNEM5pZMrC771ttXzeG9nVOjO59NVlkG3YrzACbPKq9mFvJs5BPAluexuenn1OzDHnSU89R0THN9x36XxVq8gFOIwP7pFqe2JhHYnvHIh+VpjwH1xO0yCF+apiIyWktSqXlIOYa1eRJQVJhqVj6i6qGSeRqMtHGz7uegY9xV1wq4E8MWM12cYPPJzCPv8aW+y8XZRXeV88VFgy3zuq8CV7m8YVXXCXedQet+bS/C6pnH199QSwMEFAACAAgAu1VpRpgJyTKOCgAAFFoAACkAAAB1bml2ZXJzYWwvc2tpbl9jdXN0b21pemF0aW9uX3NldHRpbmdzLnhtbO1c627juhH+f56CcHCAFiji+63wqtCFTox1bB9Lm+xpURiMzcRCZMmVaO/mwD/6NH2wPkmHlBRLiqxI2XR7spWFBBE535AcDmdIfusdeA+mre485mzM3wgzHVunjJn2vSf9hNBg6ViOO3OpR5koiBchm2zoh4rnWMStII8Re0Xc1YfKHbE8WvHlQwQyoeJ2x5hjny8dm1GbnduOuyFWBe2JtQM9ag2eSvVlnLOn7hNqKD5ZsDuypMm2hm25L9deRMVaagx7DUVOxSydzZbYj2Pn3jm/JcuHe9fZ2as8fVw/bqlrmfbDsZmO3DshbJkeGzG6SemcNsTasJEDtYWp8+ixb325rXT62UCL3FIr3l5L408eWLLBDGMkkHvTM1kE2e306v16KnJL7mma5Zu1dqejnIDY0EYKpt+qD5v9DAyjX9nREI12vX1C2iKP1E1rAmtaWzkxEme726Y6kTzsDdvpGNe551ZOg3VrHbk9zIZZDlnBmj92rzHsDtVsDB8cb+5o6k6/oaY3FDdYzHMG1UhAETGnmgw6vqIb0145X0b2nRMAw3ij8lpPqiHfsVCvK/e0Hry1lFYDdVu4gXtIw20V6vpNrd9UoU5r1NVBNaHC1+vSJQSZdK2Daqz2OWBke9RlI3tFv0rNuHS0Kj6CCxfMD3Ke1Gnx5xC2ehCmaqFWvd1t40NDbjabHaS2tbpWO3S7/a5cR7jWateaB6XXaDaaqN5u1/udQ73baDfhbdjvgJYW7ndQq9tqNbRDAzcAjWRZ0Rrqodvs1+sytIZ7ffUwHCrdWg3V6/VmSzu0O82hUkMg3QQdcrPHDdjUmkqzc5AVud5roqE6VIatA9ZwR22jXgN3arVDS1GatdrRuMfRRc11LM09nNCcLyhMnYLU2qO3xZ1rsNy5LggbdANezmiQ5xT1irD1+ZL4vgtSPG2GQk/5MVb6tBi4CknnmXJQFX/HVkk06ebMmtJZTSTMYAR5kCKAS2e+b+XARRMnwETKzAsL2vJzZhboROrM081j7oSGRNbMkk5JntKZnzbzw8JkJp35eTMXMpI+pTM//BXAHZt82SInEqh05qfOLGgyg0pnfu7MxiRSKJhFJM+XQSIlgDVE9swUf5ZEpTM/fWaiklkUrCfyZyYoJY2C6UQCzYUL8yj0UGTQXKCnRAoWFyk0CxWaLc2JgtdkLBlsoBWY3GhwCYqEypmyUKdXM3ny62I8vZgulNFFRVL9VYn4svxDo9P7Wm93/jioBricmvQreTyO60JCWbuWT9fEmE/HC1CIx4sJ/mxUJP67MHT6yRiPJrgiBX8UVjCb4+uKxH/ngX6az/HEWOjjkYYXI30xmRrCLmNsYK0i/ers0JrsKWIO2pv0C2JriiA8my5FnmWuRAUP2aa9ozna0+byzWhysTCm07G+wBMtLKlI2F4hzSVfwB2KK5rLOp6DDpdAxnwdfCHmX2hAsmUVVnI5urgcw4/BO3Jp3q8t+GGv6M0MT2D+qJ0DeIV1Xb7AC2X6GWYOPG5aEDT9CI72sSDoV6yDZ2A9B2wiX48uZGM0nXDnmmPdmI/UJ89aEhs5tvWIyHIJOATZY286Ow9KuLPRle9jXuGGdPzLJ3DrkTxOcWFfJzJt4cz35p5CL9xVrpmCZaVijc/VL59Gf10M5dEYawuYPG16szDEquftEVgetsMQsSyHDwOaJqs9sZcU3dIl2YGLPYLYylwJsS2BwfPO/GNn/oYIC5bWz8GqnGj488/n39y7kTGGsHJDXDvfEktoi0WG50PewFYSug75fMteGkvEHudv1ZE3GN1M1vWTQ8szR98+rkQXXjEoHfwezyExQjhQTKcQCF+Bx0AM3BDTKgQcTYbQnDgGw+7dRfxwUkjBZBromDjoG9Rcw1zEOnINc1RMxQ1W9JHBrU5v+YY0B1jMnu8H6b7Djw0WhbPZk//c0jsHYoRFyR5mFspNz3eo89e1V9RRwkjM42U0tAeKJtCte3HDiqBjlrnhO/N8aj9d4dCafjiOmeTG2VkrEfss80GEZJiq3ca3zNafNr/dO9fZiFKLeOFi85PCX76xI/4Q5367s0ibOfTqWJ6rlwtVnqiY7xb5Urfy48DNec/Ghr4YywrXAP6+IWy5hoR0x/fw+XX5uz0ND2XQF5hXp8Rdrv/9z3/lV5Poj1+KgtI/F9UDq5jHMfyk728Th1Hv7zn0GLISh4qXnMBgsxxC8++dhTcEtpQNQ1Yvr8BhdOEfzs5d5tp8RJVcyfOPEEbEVq4iXRH3AcKQ4ThWUUVi+NxBWOE+HM8QO2aZNi0I/+a4zgdvjGYLWdPE4QoWimUuH/z0uEIEBfcoyIJTVgF96qU8gUCVUElXJiuuU6SKMCbAuvTfj6tyn5o5ngqOJ1Y4ETs7FjsA28x1rBm/Onh+VwYC/Kbj1qISc/mZKXyLSnhr50swd5IgqAbVaFFSdAZ9mPFdZaAyXpaUnlM4Y60iokFBUu7asSBCqv5oIuLx8iRKVRVxsxbt91PZs47Dhj+oivT8WJiUn9Cv7Jl8pDApr/O0MYUTxjNQsiaKDG87FOJGy/PMHMhQm0BhaN/wLS7DezDmt15epEtBQVxy46yoJLKfYW5osJh5WbTD1RM9HthPefyKY24f9eA8lag4Om8123sHzGQWPe3aYhywAKOzL97T/D+QSVsA/u1s0hh+KWKPW/qhAmcNslxv+D15BQU6PlS4OY+0ThpuG0YzHswKITcimItYXghn8xAeQfiUcybE8Vd6NmhQfWamQTVrggaB2tPzZ+82t9TF4AImDX0zXhaVXoe3HNdiYxaHnaiM4tkaVNtw2AgxkYKYV4ltTbhU/Jdo/WZnMdOiexqGqUhBxDTZox94sDSyPVtmY3rHor4dlBReAkGcOzpiVDpecRImzjapOL+mWMph5NYTo08JVWHeOcaqlEwUhmju7NHo7LDErFdTmgLZU9YfVKMZFgJUCmeVSWRd+AoXOiMuHGMW+g5OM4uZuKpfhJA3I7pyE1ZvQ3QprXY/m5NIIbr6SqvRanwHoqvW76q4W5jowj3+vIbo6mD+FCe6auLzvYkuuc6fYkRXT+ZPQaJr2OVPbqKryfnsRlGiy+f/ixJdL1ovneh6eaJTiC6txp+iRNfLs1QSXSXRlaR0plfyaBK9Z6tIuuO6j38SmsmOrcF51sRDK9MTRwTRrH8ZmLgK47tCfkG4cjbEtM9Lmu1702z+ZQi/m7+ZzjVuQ34ZQgQn8MVxVzGn2Ra7URxN1Cm4pmpE9BtcTajb5FTVElyHLllJCZaUYEkJlpRgSQmWlGBJCZaUYEkJ/lcoQXCTN9m4Ez/tbRx+S31espElG/nu2cjMK+DXk5GRW+xcbGRE/h3TkZE+/b/ykYxuSzqypCPfIx0Z+lTJR0ZZx1jgfImOzFhyefjI7H8a87slJJ++m/deSceu+BQkHdtd/pSkY0k6lqTjeyUdfypZx5J1LFnHknUsWceSdXynPOH/gNIrCbgfnoAr2bOSPSvZs5I9K9mzkj37/t/lK0qflV/mK7/M98bs2ekF8EOTZy8jnnNnzzG/V+osmPhi3FkA+qG+yxdZ2D/GV/kKUGcR0e/AnSXLAAr6Tv7Hz/8BUEsDBBQAAgAIALxVaUaKmlIXtiUAAIUyAAAXAAAAdW5pdmVyc2FsL3VuaXZlcnNhbC5wbmfte2lUU9fbb7RaxblYVERA64AyKihhRrStZVaZZ/lDiAwBwhTCFESLbWVQEQIECGiBQpiRAEkgKpUAIYQKYTCESMMckgAhhEBC3lBp17vW/XLf++Gude/qh6ycs5+9n+H3/Pbezz45+fm23a2D+07uAwAABy1/+PYuAPAFDgDY6bb3S1nL41eWAtnXjsi7t24AavpOzcludoEtbC0AgPrM/WLf3bJ7ufAf3CIBAOXHW58dmVNLIABA96TltxaOsd4chseTkDm3PYsJZQnJCclvxlI9Y6e+1CGMPEvuOfHTkZ2d+/P2Kg5+dcUi9w407Y7Jo12v7hd4fvsN6tMD/8xd3yvfLDjxTbd/xEUJbFWvvXG6mmsUAzNlC99kVkabOVZzBbUwWiUs5Jjgoar4Hr+Nl8jrgRE3vGQ+tSDV8UnSDSZTPHvLPO55EBAFfBgat69ZJvJ8OeyDSOR3qG4uqjPbFaOYsaz0uS6ZIFxOPmbgp3iFqIFeYyU5WYO2ZY1j+z5c44Mt4c/jz4JzwV/ILj/Jy+FgF4czieJl8oCvp34tRNWbLBnxAbxJPD07XuJpvCmiIpKM0sjTTZyO4FbVjf2AlsMZh3CiSTO1a1NsH+l6lMk4t0DtUS1huYcWfFTZJytkwIweTdeymUmANDLyhCGo+VjPVaJlm0tAx6Fn0SMB+pvadm0ZeKOZ4FYISsU0LqqexCndxYCq+rxb3wnYMDSaTVrwU6UTNhi8cZPYxU89+HFBDcWYKeqjbIwL2+fWxMTIoiPta38+QR33jp2YXzqKXvt9GojgA4GIZTVEhEIymMXMkW7ypOMJS098Cg7RSUwJg+mVd1BJwjeX8mmrYPPeVDTZ0IfeC6NfyfG73JEjCXvOMpD5dwdxOCixkzu6hjcQGHHnC2pBEoln6seFcq8c+PEN1oWZMZ9Re9W1N3tqxh1eeWXy7BHrAy47gFRSYgE8jbUDgOSds4DBG7KznhUQGN+xyecNYf3KQsTOgBSe9sRiQYNd+d5C/JeMRxtG9W22M4dwhu0REWZf/rpAXy8OPIU43shac7RT+KavNWNYNpCyKeq6ZbacsykbsXGiv6+VKB/RGNYplJDMN5cwkjoyMxtK5OIydySTo3KKlXhwavz4Ajrr5wLHF0uPzqldoplTMQi7j3qSCNcy5XIq38iy1w+nl6QVTxezH136oOusZif63Zwxh4Z2Hq10wFOKlQIZVYnCVmoiVx1QZvzgCj3vdi63axGKO5kjyeov2FRwt97d8/okmJB/IbNJ9Sh2AFewOWfH5hpkBkH7CC+nnyW9ujIb4PVq+o5W5xwSBMrLcxnCYw0bMlgm9nNjFkAe9ZQfq717A++Oz2ENbRDGjzYdnm8zUyHBqz8QvakQUs9CLCrvx3oICebfytINNs9gj0wZUFb9Jfwd71vSoPhmDmZBukBfIZuRY5vs/3OAqrzqMp3HKayOx2qRbhaB8ew2D4YgiZpUw7qw8XJIj8p35bV9dIFX+V3oFIJSCyPNdwJIhpb9FHNpweUXBa6Tj17aHYn4z7OslJPeHRENz3zJm3kXqCTRUN2Sf3OOj9oluI21yzoov+rWJNxuRVdTTRdeJAKJFHOm/AkFr39FpJYjpoFFyeiPkD2MR50hHgep59vknijqlNTt9MXxTXYAJy77XqEOmA84Pe01yAOv3+okm/XywejE1aAieBEoAGfjwO/ip6ECgwi9QH5vXZXLQXLDQNjVLxm9tUOmrABcb20qjb+PMlcjyKVsfB16dta5rnoTjgD7uNT1bv6WlBdg4rxswhMQeHomjGeS59D5xOek0frnvmSWliQgwALIL1Bmus2k+ZDJfrtz3Ul2pECIw5A53fHtJbojeQxbqxsy1gz3Uv8dRDChms03EBvQDdxGXzdvzhMo0wlW5nVICT38+hp6nfhM4k0mcF0BAC46K+kWMNPQskvueuFPtJ+DC/2/Kzw1bBmyns63gRXGvjBy2yIe+9tzmSw5zxwHtYxn0ZawG8ITBL1MTR22J9vIDqYtY74c6tUKZmjERJWogQp3LQHK7zu7cWbAebZ6aWDZXRKcf8UAvHktFKcnjfPuaBDbOAyAvfPA04Uif9G1zFJQP2XlWsgYFuo6bZoBG9DNgCpZAOnPj/LmXXhzRjG6JjzRySK/V6lTpuglfsJCn7hTMB5T5T+yHEsv69RhGeUsrdWwWv3HQm4dpMaU+jxmvcZeojYyBPmTcA4fsqFOJfnCOR+IZZjhGvJmD1aLqQQas2/iBY20EDt9Wfx8fQZL94MXaSSatBMQLi0Qf5gCkb8tvDg56evoq5ZpCO+Su7kOxk11fz8YkUMm808CM/OwqRBjue5YuRH4KZCr3W9HBxv75HoUvu6bGLOAHYi2Jk8oPLoVaEupw31t6Hvt7VVGnj6DHNhA1NWkBo/P9YnZ8IPW/VVK36Wrzzo/LVR8DM6HenwwVXJm385hw62av4riE9w5y0UUv1TahhkdeazcCDtvQK4bhTqS5kassrkQkpUKbLRzCmpQg6gQuNW4DEZ0+nplDEBRy3Gg+GWjIX2f5trlhLFmgVHmfNNCHTGiKoAB7lhGqPEGTKgxmWR7GKcWOrJGWGVFIMrxqaVSrN8OQAuib1mZIear2tfN7/p18tdzakcMoRVH07t+jp3ODsxRu2poiQFNwQX2sMKQSWiBj918J+DFVECem53dBQwiByny/1j/Y1CB0HCsvBjVb4QdCXBdtVYh5TB3ddmgLrsjFZFpyKWzLEdpFDUltLP2speuNGHkypejedC1iK3wcyCnPF43JLLiij5AdjMIPpEmg0vPfaP/UwQhxyeK+ytSafUvZvxgndV12Zv0jGwTH5Uw+qAuOZoEg1ANNFkBhk0Z8PEpg2pIJTfEZRWxGRCQN8zBmKgKIWVKTGaeGe+B9oYGCYqFGvJCIlfvtNk3QlirZfjV4bUiZfRwko2wJeyDV0eN8TFA8saMpmzlv/E8C1tQUGqsts8Q+tsbB9Z3dufUYyf9z/q2lnX/bFPWzc8vWx/+uTv2T/k8M34VVM+LcnaAZnmvs3sd5Dqk1TFgTr+GDS38mLgPJ1cgMB1esb/YW/q74c82P1Rbvzh6WqMgQLyAWaklZ+gl4djRaVEu/ZRF3O+G1MaCXh3WoJE/4UpXX1oHkv6cO1q3Qi7tmcvQ1GB7DRRuoRNya7xR4ZBelV1vZIPPg0vLhFStTHq9MWvatZvdyHHtjiWzICj36fv0pUJQBhkD6bralNFEUZZRhIhcQIX4aEXS23vqTGoTn0MbaoOYU9eqWI2yyaHvj19u79J9uUkcNBjFxoUFENJ8NgxY36Wm85hxmc7SfBdcsCtnY7QeABgzv7WHIe6ozfoRJC04IltRvdmTZ9X2yDlc8xZkLk1qDPiPndS3y8pC1iO01DKjd7pitYBsF/4J+6t6mfPowAaVawuDffAbuZC2UBk1B97lczKvAIbMMna9DxJR/N4FCuw1wtbB7ax2O+EJd9LTfN88fX7Xz/4U41rWctOp9L9wgXQEJbI8zwD7RB8D6A2btEJWySpMNmcM6V6k221SPU1JYyhrXQuvJ53vY2H9Slf50Z2BPS2hd9iqcG/J0XPzAqXhK+QaqLbIQLm5YjDYdWMVl5jtF3AKJqbn+l7zRkoURjcJOkEenZw02X5Qe9uDnUVaqDXJ2EKjzFgS7C1wd4SVYSQGq3tka+mrh9qPjYVyZ2CkYPrj4Qjz1eOAcNW9OFiXnK+PN92MkLNRT5Rx63p/2027vRvLH1cnmsYyJbsBY3tSuMpxEsEwU5xxoi0WsrHoziVt7gRwv7A4DgAkO+/aqhvdv4raAQDc/65fVtgWK/x3AZwkFVOlIe3iKR1ZEXh9f4q2rLV6r6xUBrz+ZnYnAND/S/F+mUDjf1vQ3+NCXKdREJsziND2pfSwkIia/Z5lw97xnHnXzY/D7fqmQ7Vnt/p9f6PmbqWPZIMo3VjJZX4v8604PSyR7WFv9yT7buH8HvO1t3+3Hyx1ZMaJppDlJEmazOp1JT/TuJX7/EEHe1tQ7t35pMGFE+kzaMRm9wlzbVl0yU4nMSnch3sO69ubS1Y8TJLEa92uVhX4mqkl0eLEza34e1wVopBqZKuKDS96htfnMdb9TvO61jJ7yW9dU2ruIt22QjvQKR+VjeuVlwF47/IQprY9LvplQVZA6eDUINbPRdb5XvaLu4nW/+9fyBAW0FyAVFPh2PRcOTpp4LG5eILCImWi00pwSBnqb9QrvAWcMEQ8f5SatKo+aCYYdPAAnaIRt5jkbCn47fUHM36vHkrYLmwbuId/sST/ixNvCzfX89Gt2cXrFfaJQfzFiY7A3LZua522FX+7ymA5GW2qnuMIVtdt2RxNAvcsc9ip7bM/gyDHUE2BmE8NUzGJvXyw+nGEKOJvdUQNYLoVma35a9EN7UTn7QAGJZgxV3Xz/a/Z6aUZz479h9b82TFGZiV6t9FK513SCYSL8I9Xt1yQlhiV8zIK1lnNh2q8jUDLxI81iUEEGyPie5SvKLQOkJC3LV/VeHCFmW4qSC8Nfd5vFHzFrqvGCrMcsXZ3+tn1AkCB8fVMrXfzSdmf4aFjHr2LHHcNulBytQTHrSmIzk1HJntE32c3ABKkVp+dhGtUN7fWD0Kw4xd+KxPEePQX7B71LPPMDkR2ZJ4BML0+I2KUSEsvlVcBv+V5NhDqQTEe52OpZbW8T6HBAtOmR9KqyJ3hQ8bML5zLtf6i7t1yzGvHsmsr+mGa2XW5n3DU9JcNRY3w8+HOjFXh41t+ALtZ58fbOWSpVzeLDi0sXLCfeWH9IFPuQaPA9k3Vx6H5+OMNNdows6rPqCk7y+WVb2qzbeW/JSlZKzvQuTWeE3APDM/LcsRpY1uXRH3Hor5HWBiufrAku87EwzvHKRqJ1KG2pMGln1PVFH8+ZHxIGMbuvFt+v43hTHf/NTgv0LToIFGDBfuJFvoZ5iChkbC0J9CCIZRlydH9BzD7WTKqJ643lalgAftHUyF7JiWjrX7wyjW8CVyUOLJrXLxinxIwJNDXYaiIRCWSbR5wo3uK43u2nSaQYSl6djvjdn+KRJS7cHy25jTm15haP0TEjCcwx6gM61VkMv4iiGlFDm73kaX08B67r5L1DjchPmfiY9shSV+QtsBUKGNVhZt19A3RJQ16EaDAeSHh3lMQN9KvNq12VedzGjactP8o3F1f+qiFTpD52cQBRg9Ix5x2GFQTA78bj4G3KN1Rdv7swSoGUlI3NpVeeqj6EcWNPe/1+mWAVw77q+avcMY52+gGH9vHV/5g/RduSUZz2OZL1fhGQThpqmObTJtNWl+Pl6NsOB70ndMQH90C3mLf0M1/TNTu+uh2ggyL0GkNgN1q5+CV1VyZAqMo9c/OPnbi/ko44F/e7rAEGcYODdIJIbExeuowTzPC3xSg35g4z7w6d4pYgQ+juGczoKLF7RnoCsEbh3NxCd1NnJmshrbmO40gPGt5YnvWLH48tk9HxCXTk8zm9N+VGWuj27dVeovaxtwu41esIbz5Mkf6arnR38Zc6EkOwufBMTd/M4BZN/23IS4iyxKQwRNrwpg+s4MRk1VtINSnaO+GkaZY2zBAo1W5jgkh598EJILpV4xg/YUS/yxjbVWXzzhk1Lpdf0LHOSydyU4uOmK4YcbthYi/Xwxp5bYkeG7Pt3bust37DefQtdec0D+Gu89TZqogWqz/3gErKQt1j+PdPP/tNP73RiUw49xAgfFkmfx9MNmFtL0ADAxieS1mW9vNiWYPOWbgnfEYN4Hth3nUEJO+Baz9tjJbSPAzG+t5iHNK9A3hmepmuZzANlMhdS8lKEYYJOu3HXphTQAwBpeOMqBRd3Li/CruDOm8XatxL8IEEBnsDDJpexYO0BaW6QbDthWH2uodz7nKCAGiuBfzWBSCdvXfirAMQwPfFUcnGeN/FegPnEtjvi/tBtJCEmU5XdvO6cd8rxQlUir5dWgoSmgbEbiMVbKeej61qwd/gChDov3vblanC3/E3mwPi+tNL41onqqybifiq9jcroLLhaCAxDANAHXVzR1NW9omw+vsI4b7y/BfNstWiTPm+19MTTdMQyauVuPk6hsDwyL6ACYboZE55Rnbc6i8FuK7jOMVBIyUnFnBMQm2p01XjNvwP5ymiI/2NR5sPDaJCoqxXD2j9Wmes21hJds6A/lWKwdYarXXtthYttQPS6YhlHh9TmspCD4MKBBEkab42zniD2IX8xeRgLgu6s7zR8poMKbMRpfNiM1sb8PRG1Tau/jCKwCw6X/o5z8ONyVhGNuLCly9JOLYp0PPwmNrjvU9mvZc9ZyIj1Fc8rpdfumz3zMVns+N94fjrZ4Ev5vBWmdRvdxCm3aW717V93gw0IOxc/hMxj6Xx55FBdZZzQzX+XbHneHuuRiFtafG3/qo8Z3+UYWBAN3drW7bhJtMZrwXVlQqGFhce2Ba/QYfIr3IYjppxJC2czFutUg/NhthuXjyhhfjAMb9wdFkcPWbOSIvHTso2EZHnF2MTHaRX3+BS/88SlZM/d+/iM7/q7xASxbAQKq5VJxtIl1tJkr876N7YmTF3KwlEsfbdnjNai1+vqL8r+INZSGc6HiMAhfBp7tPJFZi73h9vz2Haj4EoZ5ufLDWMZ3js6z2h62r7YKpWwgb/l4TnKpbG+PEa0tOn2ynIphbRYkLq1NWE46fyllcG4ukQszEE4eJhpr86iW+K9Ki3FjrPSshyFUlWOWal1dAQXg+dOCDZ4dGXUASeWjG/THI63hUo9gGqI0QA07TXemO7DtsoaykmafMfUO+Q/pncy3RKeGUWQFscqtu5592mdClki6juL2NKeFFLi1VT3OPFPaYyJ92UCwvKpdX0bgc4FpW/cntra7TGULQqKnzdLPWbICXLmFIiwXCO7iFFg0vByc2VIWAc1z4lKQfYM1Di/iLnzlCop240Oz0bkz3gNqiU3/vit+ToJ3MExdI3CtVZbq8fVlOcr/MEQ/gWHEBBe5J6vzcH2dAIBUWLj1b5ORqT9Nt0M6baRln1fWGtRKimK99aJRt8Fusbit9wXINrLCJ7TUg9+vbNR/IhLdX49/50gzQmhoPrlWXtD5qdXd1yEtqPcSKA8e+A+3uD7L1HorwIp2ccXFio+Y6BXa0OuhGZQAb8/fGSHJJmdI84XyxCmA01PAd7EAc+RMwBpxfD7pKPRrk4Pa9OxSjW/XuP2U+X5Ku5AZI9BK1j9eIKEGtNX5awg7ZAMLXhixaXRV/5GXhh5fx+duUSnD6yea+htyTVs9W7Snbn6ouI5MUnZFs7Q6/ojC2nUGVaChBfSyDGVzt+6xnZXg3wzEVbEo63VaVlsU50Xzt7pwPWz+mXNeu2qcI7Lqbsa+tiSu6d5rl3awS1Pw3aa3u2xpY33uyi7EvoeJR86P2k95ngNkzfsFgmYW+1wryjQSomWL5UIk77KhNo4qifgbK/UtmWtZcDab37IBWaUNBCAzCOhHnkIdIR88olt+IuMFpkep6Km/XIdqYzvDY+XyvGwmVPUaZbK/qFr8jzuXboCGdZvbi5ApbXxtqVc7s+yOwhCJm6y68Xh2aGplP2E5Xg7rFymB1sUIUVVI48oixD9eOiDf+LLOqaN/uxNXQet3qRvNycY+xvzNa5ECxVt7eGrntEV/8tg/XesaRATfoZL62je1VfhLsyn1q4t2ZwKhDVSZ9ALuxCl++4tYV9OAyYFY1aEOrdFYFXuOzizAPudroctYoj1SGTwpSY0KUv/Avw6AP9CTohjb9GjBSA7tdM3WhSltDAs4+Uugbza/UBA64tNTwWJV4rX9UvFIIOXoISYxGcfelyeX47bVrqcr5hOt2cOrE3C7IGYLibByqaxUi9Di6sxd+Dw3Oo6wEcpSDCXecd0/sG58P3Z7xDKd3n0b24apWqOe75J4+gx511Rh0tg6r3Bm8Dhpbmomfl2c96tsng2rAyzdKMUovcTqLXH40lu/6FofDTOnnlOifSVQco3G2qy88ZteHR31u55Mv+Ds/CdrN2MUMmqLwryxciA0oOBl2oF/BWaO4L0imx3uoJCUmulwXnYZOckO+tgGPtPTWO7kxbLcPN3grzLzmXucuGUE/uVrAFM9pXFS7H+BNq8yHqy04g3BpSiyTTvcvGSDZZVZ0d0NOdZPbTNAlOxABYuHNsPtHS/CCLHybC5e1b/rvXND9KcNCN5MlDNd4MVTaGR0Y6UgEUaaJB94rRB2tGnhu7IwFKUYh+Y7NHtuJrpH3JjkPO97gYvHndXSc7H6rguqFHCAppPFz6/InFInuccgd+k0HSt2QV3oz3hqx6z2FBzDHphw7u00GGdtbJ776Uce+QrlUOZTc40BlLYXQAXlUeN6iG/MPL+zIkBCml5lf027ukT3TeLntAC46MKppPAB+jeq4PgyL4rcUgIdA2FPR8f+cvHbUv/NzvzkQhLuKfX6h/4JrGShmAV3pe2eHQVPBLS2wG32dZkKyfoVpUKGnplt4/gMo3erpQiw8LIW3HN85v7q9PzOGRyrppRHdgoX4N/Mx/wfn384eHmYaeAdMLK98gSM2cUYUtpaA0vqI5+JBB3uvwssapdrlWGX8X3hezSnGDIK2mAJ4WL/Lq1S7cavQOpF2flY9+q+j45t7VUZuSYuf3v51ln5CylQ1V7S+FD3cZGKmapZwUdbjuiImhWuTeqmUe4uS8ccRmbFP0oul65/ZlzhjzIRHWFW9mHeWrmVKDUy54C0DH9c+DrevTr5wvUSr2Hq2YpMpgmy1u4vmXYg40VBze1M3XDtctLxjaMGVmPE/fHLzr+Bfwb+CfwX/Cv4V/Cv4V/D/gYAXy0oH6te2rZ7cEi1mqG4uPkbxkoR42W1/yv9Aa0R4v2QaSGwVlSPWyykzZsJWCloqQjP3uyGrHIYg2D4A4I2RmIQQk6atfdY/XAWOuei0rXxwKhINIyTDc/peagOM5gTsk8ip5ocpXDVzUTeFKhVTmcHwrN4hZQBgVqNkTn65xzaJM5wEKQfk3hZbE1esB+Cev/iI3/sQ9s02cowHxy2AFfHYCOEdM+VcSMcVFdO4qxziyp9PdOw2BphkHSJBJJ4xN1eOscO3Aw9DKzUMlivmz6BvTx8d1UToUxP9VfKGQxQBb6bIhmQ9qoke5UvkRV8YtvA8HfXUALUq37b4bv8Ax+T3cQvhczMtg6mMXzITF/xQew6r2DxOl4/Q5TZI8UwJVyOPtPUeVuOXWU3rXbfMGrZeNooEievOUBuZrC9U1954lF2Cm+p6pQsFtQhJJUJl6+GLl4C8iPJuJqw2FsdnRGv85WCG/bf8w/eR9hf17DbfUKehaQ5SCADAfWx3ptlz+Ien3/80ehWpOVPUCGEMj1vAsLpCmi06eUG95Jsd5yaikJev7DeaU7lpc8P+3YDBIZJopdw8sckHY/z2cq2XuytpWKu2Q/OnoTV40aKbqrN/UR6sSGfmmp5SUk00XdjWWvs6pS+j2mFkas3kVpfWKHZUd0cyefDKyvtol4oividHu/DPHk8L2J5AW8wizjp3BHTKQrjSYE96mju8wFKVrjl1Vd07oVi+muiNOWB9z7M9VC4TbtN1agNMYLtHg2ulrUMQpnC6vS9xNyka+RV4JCTfoRtLydkP8CwKRS5mLNNqR/VvDRfH/3JKbZbrO3wZ6pBsa9B9vpd2gxQ42eSW2n1HgG7LaEziJchOAsuuOWRFrYfBhsO47FGD8svGNXZzOHu2bog+5dJnnZHeu2OGh0ZeKg3vFnvtxcWPnLc5N/traai+pvqk9/A3Xb59CheEcrjA1sI27Ix7s67SzNcBJNoljlIUQipEIPhrS6xmS+lUCz5X6zigRdNLx007+CAusMR8+sLLFK5KjNxReordJD679YBzl2lmgks0odsBxy+5ub71SoewgWbKzKbsOeIH81Ip2Jyr8R1OvF3PkUBrojWC5XBoUS9Yn7y+jCSKsUsx1zy0AeGGEa/KapCayKYvGV2U9wH0ticeh3HEJSXi0uTKCin76PDJnJy8+s65Q9DjFjD64q5Xr9+Vvgfy5R4IX6ufm36+eCJs7WoqLS1Lgp6BH6xEdFZsypXQPuSfdqfqbWKHDcgfY0bXW4eq/UcS9+JYS54RvTMj3quZfg+5RAmdqCygQrCegE8RUQTy8of8h6H+SmB60lEL2GE5lcD6woNP2Cl27yxTumZxcGjuow8JxbdV1R2luyjz5lyhCbXOhMpG5XxI0xtPrkwJXAfH/kgtRWl7mJNw2ahx1ON8ZRc9txhlIk1nx8orVcms20MurJ1fiAFpkui0kFbAG5DB1UkJhSmm0FotJ8e+idB26ED6ZFdCOyMzoCqvbFBQvsnM9WtJ4iVV6ZKTFOqGNwD1V0OUhs/Qs5OaEochHn285QT4d164AWLfRoAuE5qf6Nl8GPtV1IPqAJLTZKZfxlSXatuuvsqT5Zv9NJZBouHV2bLzwLukR4zRiB3JG2ExRXWYnlPwqhlDdJehdWrmjJKi98ypCgj/oqHOL4PHiWvvgaTMrZ/re0bCjpcfwDVB3IbnkRw72irYNWispismnf/bKWCMy/0MI/Mqrl9K6M4YbpUpfQ99L+6NcyNLff7wxypdE8Sk+qchVoQK9Id+ilqqyO84KfWzfV4u+npV7x1Gtr36TzS43W5iV53jj21TJt8b3rJML9GfuVRx8924YUqoulbvnAvdhx7PwGaHeCQaPCW5JTNBZhuxEz8eL9u4p2RxfCQoxvO9rQWQFJEhWIIaZo4AZ7U7Qn5kdPGhI9oB5N0AbjPSOy5wHZHoQgY4v33d5xJgASy57DRRN/0M+n202fPD0w7R3LsWoqeHp6lfRWn8FpDYOF5hElCAwmp9MHXGBbu6cWccRma0e1O47zRqCRGCRNIfISauD0ehCjCFKPDyLZi4A5/5V1Scft50jgzVNNzvMfBAboNuaGHkoEmO04NabZ+aY2OQ6iK8wa1+ye9qZlBB7nVvUdWQpAyioTDNN1jVuYYerbvp1ayTs4uh1r6cXRuSJHBBRPMHzCUDKCFRKglbajTfaAwb/3rvkL8s4sR9OGvRr1HD9tbgv2L0QwCbdW+pnLWodg961Rcpf5dvSh/U7aWZRBTpnTRPsG+hOIEV1EmgBdYpCyA1WKmyyZBtvkoMpUcQc9aTT2c2KoXQEnIkmc/QWfmcx4oWQmnCxH6fEfEYVTLm1E9Rgl5ii0sOJ97nvz2cFG5kGnXNuObPsmKU/ZXIscncGtKUyZ+DFsAdQESI3wG8qKPAD34K+Bl8z3acGN2eidrpWjgzeeoCQyGGhLLmyP8ZhDsJY+K1kJG7GVeqyoLiYaPYk+XTSC6Epbmhqs4kF3EeQpxVowaeo6DIiZgLFsLWmSJU3x4jdxWH8yRoBuME79vck6TuK16ZrJUpme0HMfCHlV2lN1jMfN2txUWqPFAZ7wDALDq/1Zk5rrAXCXxVyS+523FWVKI+o0ZD+Mzsw/nBKrHCMgiGpzEMGqV9Qwipbw805wWjh8ZcE/spoG6q2cYC/QZHv/W1SJjEE+pLl3Wk70xX8MQNfFiqklmcwLuwjQeTQREwf9izcn0KfWNoQv9hqGZHqMTvpHToxRYpyE8jJVPSVa+xr99E9D2t/HRcUEhfL+LoNjtqUeHzJpP95BxWgQWwwbYC1O/lvO6iEV7WbejSSfXDDSBCmrb8Oasa0ouVGmEO4UZ9iYv7iYs5pzeMiXxjlIwa5gxZXSB+T1OKOHWMuKxBbBB1o8XdFHNxh3n44al7iLXFMw9H4xEujawg1Cm66Asgmyh+5dP3VZQsTU6yymbluXWuRkh0TE9x/M9JG82IeBwH2CooRgH97BLIuesYQXnagPJWonmTm7Lglz1SQuxSSZ9WhLINA7X1ro0WS/y7vfh3pyMqJFbSkShm6Oo4k7bQgutbQNuuT22tt7IEa9aaWVTLR+0oRvshgmblqwxnp02WUUzxdBQ9LIJtIdRnfB11tAEJLM7/sfzRR2gBer0C/VH8h6rkjyhPbk7xRkyjcLNma6cqPDs7ffjPhmvA87M7r9sHLnlsZvL8KRZCHIT4c7HGLPab2XbGQhsRMwqNtprZizOsIWnc7IkV/JD3134WuITychp67/4wFAvBUvDu0f0U5RdIpLaUw9zk0N8NqIrfqhJABZ44sQtC4BKmlIlX29YXKR1o4XLhivqoaccGSOPUTgByZqvAW5Em7gk+gNvYfNHfW/mQi0XdkUz5bE45fZKwiZtsylaB13yAasJIm9+U38Zmvw7hsinWzhdpfk8RrM+55E8PIO8CaA8YUj24H04+DDVryYXwzFYP4WZMlkyavOz80UnrcxjySdLleGVznSiiZEJ1c4KW/tNavY9U4INu58Gi+6wfxIi+iJmdIgO79afs0htBMv8wLGF0LV7RgZSzcDPJ6n4ArzjeEn3SUzh3S/TueHs4bV7gQRR4DNwztmLztl6ymksoxux6l3D/BUbR7ow0OcZQ37qTcrURrvwN/ZtJGdhyP1JN+L1XlTxfFuB7sY1RG0nLl2pb6MaznecJ8NVRS9HgJ3DSNFh/a85c/XRhl9qBmQB9mYfSa4V7AIBwofym/BGw4sTzSauPbPdIa/do40eMBFAUNvGx0cXZ75Ma1avxwj/Mqr+b0vAR9TgFczaY0k3KY7OVEmCpz43wdrwx6hAA0ILgRnq3Wp78M0au9bwLhjIdeelQdxjQ0GA2Jts6zydh6T1QMoqWjE5nu3jnZcjK9zeSs/9rLU/w4yOuKcmuAMhZ9dmtf1KgD+0CAJKtl7f+ZUGyAArW2bX2t3ZuNS1tbd/Sh6FGzxPAZ2UtbxJzOuljD9UFAf3VEYp6Wzom04HjLUEECRSiL90Pemr/0KzY0nJLu+V3dt/W3LiX8l9QSwMEFAACAAgAvFVpRteZEilfAAAAagAAABsAAAB1bml2ZXJzYWwvdW5pdmVyc2FsLnBuZy54bWwtjFsKgCAQAP+D7iB7gE1NrYXMyyQp9MKkx+2LaP5mPqZz1zyxw6c9rosFgRxcXxbdlvwR/cmutwmU/APYbaEmFPrXMw45WDCNQJJaGd0CCz6OIVvQvEZSihMpqN7lA1BLAQIAABQAAgAIALtVaUbO8+LqUwQAAA0QAAAdAAAAAAAAAAEAAAAAAAAAAAB1bml2ZXJzYWwvY29tbW9uX21lc3NhZ2VzLmxuZ1BLAQIAABQAAgAIALtVaUYl32KDvQQAAMsWAAAnAAAAAAAAAAEAAAAAAI4EAAB1bml2ZXJzYWwvZmxhc2hfcHVibGlzaGluZ19zZXR0aW5ncy54bWxQSwECAAAUAAIACAC7VWlGSEisH7ECAABRCgAAIQAAAAAAAAABAAAAAACQCQAAdW5pdmVyc2FsL2ZsYXNoX3NraW5fc2V0dGluZ3MueG1sUEsBAgAAFAACAAgAu1VpRkFYdiORBAAA3BUAACYAAAAAAAAAAQAAAAAAgAwAAHVuaXZlcnNhbC9odG1sX3B1Ymxpc2hpbmdfc2V0dGluZ3MueG1sUEsBAgAAFAACAAgAu1VpRpJGsJmpAQAAQwYAAB8AAAAAAAAAAQAAAAAAVREAAHVuaXZlcnNhbC9odG1sX3NraW5fc2V0dGluZ3MuanNQSwECAAAUAAIACAC7VWlGGtrqO6oAAAAfAQAAGgAAAAAAAAABAAAAAAA7EwAAdW5pdmVyc2FsL2kxOG5fcHJlc2V0cy54bWxQSwECAAAUAAIACAC7VWlG9YvaeWYAAABoAAAAHAAAAAAAAAABAAAAAAAdFAAAdW5pdmVyc2FsL2xvY2FsX3NldHRpbmdzLnhtbFBLAQIAABQAAgAIADMDgUTOggk37AIAAIgIAAAUAAAAAAAAAAEAAAAAAL0UAAB1bml2ZXJzYWwvcGxheWVyLnhtbFBLAQIAABQAAgAIALtVaUaYCckyjgoAABRaAAApAAAAAAAAAAEAAAAAANsXAAB1bml2ZXJzYWwvc2tpbl9jdXN0b21pemF0aW9uX3NldHRpbmdzLnhtbFBLAQIAABQAAgAIALxVaUaKmlIXtiUAAIUyAAAXAAAAAAAAAAAAAAAAALAiAAB1bml2ZXJzYWwvdW5pdmVyc2FsLnBuZ1BLAQIAABQAAgAIALxVaUbXmRIpXwAAAGoAAAAbAAAAAAAAAAEAAAAAAJtIAAB1bml2ZXJzYWwvdW5pdmVyc2FsLnBuZy54bWxQSwUGAAAAAAsACwBJAwAAM0kAAAAA"/>
  <p:tag name="ISPRING_PRESENTATION_TITLE" val="11.4 Using Inference to Make decisions"/>
  <p:tag name="ISPRING_PLAYERS_CUSTOMIZATION_2" val="UEsDBBQAAgAIAMpOalAg5RNa8QIAAJkKAAAYAAAAbm9uZS9jb21tb25fbWVzc2FnZXMubG5nrVZRb9owEH6v1P9gRerb1m5ve6CpApgqaohpYkq7F8tNDFhNYhY7dOzX7+JAB9tQgFZCEbZzd9/d9905nZufeYaWotRSFdfO18svDhJFolJZzK6dMR18/uYgbXiR8kwV4toplINu3POzTsaLWcVnAv6fnyHUyYXWsNRuvfqzRjK9dkZd1vV6d4wS5o1GrDumlIQs8Lo4cNwuT146V+vX91j3SEgjErCRF+KAhfiROm79PM5uFOEHx62frXbjKMIhZXHg9zHzYxYSCs6GowBT3HfcJ1WhOV8KZBRaSvGKzFxA3YwsBdKZTO1BomCjqERbsD4Zen7IIhzTyO9Rn4SOG6uyXH2ybnll5qqEcBqlUvPnTKQ2JjBkzxel0BCaG2AQwc/MJbypci6Ly7bQkCOOoDpxPCER5IULI0rE0YJr/arKdCe/7UBtjv2wR6CEPbrlnNY+No4BowSdlaVITLszQOnZyqwZmfhhn0wYtUKoycgrbaDg+SITRli0sk6FJ7Yqz2KqgJlM8GVTNYhuaWot0BDHsXeLWZc8ggZAdOQYC3LnuOTuGIsnHENCOG6zCb0H/9azFQF1bqSzkWbCayVkK8STBOxq5pZSVRp2ajZBQDZ7fXlcmBjfj0Exvhfs6YDGK5TermZyKQBHmYqyNRA0ZQ/3/fCW3Y/972zg+QHu/4dmvkKFMoinS14kAohNeKUFWsFZKlN7VkvMxv9RyV+Im3VDXqx7Oezjx4tj8ey0/x71cWNEvjBtoeuCreGfgqJup70QDkn9tPhxD4de5JOPYUbLvMqagfVuft6QHctRK4h3Vupwtj4UiVXKwVPSCuX08bh1Z+2MMerTAMO0BIezJjFwmclcGpEe4HM8xHVFYxg2zfDZyWSiqiy1wsrkix1AcDFVufj3NpyWKre7GdebwjYD8OY9KJrkoibo6Ihb8U0bB/OzJY3TWYrHXYs5ZmQwgBtpOm2zoD7k/iEfJLxptlzlsPUX0reVth+Rnautb8rfUEsDBBQAAgAIAMpOalAVHmAbowAAAH8BAAApAAAAbm9uZS9wbGF5YmFja19hbmRfbmF2aWdhdGlvbl9zZXR0aW5ncy54bWx1kEEKgzAQRfeewhsIXYdA16VFqBcYcZRAkgmZUfD2TURtadNl3vs/w4xiFDF+Yl3VtYJZ6CkQRUucUTXvd7YMC169cSCGfMKCvOdKJjcsUWgjMnrZlB7Bcsr/8GN4a2E9P+IjXjDlQmcc6kupsJlc8rCYaWPdGlCPEdOAL5hz6KG3eMO1J4jD4wzsG//VuZs2mx3eaUAdIrkgqvlAVbrXcfQXUEsDBBQAAgAIAMpOalAfVIpqMAMAAMcOAAAiAAAAbm9uZS9mbGFzaF9wdWJsaXNoaW5nX3NldHRpbmdzLnhtbOWX3U/bMBDA3/tXWJl4XAPaJk0oLWL9kKqNgkhh8ITc2G1OOHbmj3blr985bkvZyha+JLY9VE3su9+d787nODn4Xggy49qAkq1or7kbES4zxUBOW9HZqP/2Y0SMpZJRoSRvRVJF5KDdSEo3FmDylFuLooYgRpr90rai3NpyP47n83kTTKn9rBLOIt80M1XEpeaGS8t1XAq6wD+7KLmJloQaAPwVSi7V2o0GIUkgHSnmBCfAWtEQne0LavIoDhJjml1PtXKSdZRQmujpuBW96fS6e913K5lA6ULBpQ+HaeOgH7b7lDHwDlCRwg0nOYdpjp5isObAbO6fYi+dxL8yKnJYM/WMjsLFS7uE44RyOuNLYzhCraVZjvrWtCdUGJ7Em0MrMfAhpJmFGXp2qx78nTghUleWStu21Q4RPw2uKPE9mGSiNowt38lYCYxt5RSWSTHmbEgLHqKdXoPso9BeRCa0ALFoRccllySlEpMLlgrI1rrGjY0FWyW1v5Q+1EAFOZOA1cfJURrdWg+LynKqDd/0ajVjfGSz9lflBCML5YiAa06sIhhdV+BTzslmCshEq6IaxRKxxAhAizPgc84OqlAtgfcZukQThUNNLMVScBssfHNwQ8Z8ojRyOZ1h4eI4mMBvPghcUmNuoXTl4076ZdDtXQ2G3d7Fjl8gZTMqswfCsZx4UdoX4dMFkcqu9DAcGXWGV0lhwKq5OmtrPj4N64rGPD9TNu7wDRRO0OfErwOygX7BlL+MlYck/o8e1Dab01m10f3mrdC4xQFTEpg4kWFLArnsgDWAGZVESbEgNMOmbHzbmIFyBkdCgwho83gPgz6WafU2hRk2SaUZ179HsoXERpn1lS58Mhnx518r6nZGGLNR7/SwMxqcD0aXV6PexSicRmv1eGv3TGLf1Lf3eH9ovMYWf3LaO68T+SEGoVaGemkt3HEdqePPdaROw5l0snEe1XIBe8w07BnsMgIKwCJ4RRXzlK+CUG3PXDF/zYb5B1b/+j4Ja68/7R0NPh1/6f7vu+CpcQhvqztTfOdek8RbL0B+pgAJBV6r/KG4vjW1P7zfTeLtU40G0u5ePtuNH1BLAwQUAAIACADKTmpQcVeUnRUBAADRAgAAHAAAAG5vbmUvZmxhc2hfc2tpbl9zZXR0aW5ncy54bWyNktFOgzAUhu99CoL3kE2NmrAmbuiN0SzZXuAAB9IMekh7IOHtrYUNVIjrVfv//9fTnjYyJ6m8FrWRpDb+yhc3nhelVJI+ILNUhflWzpons42fNMykgpQUo+JAka6g9MXtmxtR6JL/UWRrXsvkkOJY5mH9tI2vQoYa99vHePe8BNRQYJBAeio0NSqz+d1rvIrvJvlhOm1IZH52BxqmA4NmwbrBKBzXvW+gxRclK2DbZ2swmiE55/RMSVTvNRrbLmeKHEpjiT/6eIR9Cd1lM3MGZpwl5CgrFOs5xDk9pqCVhVOPXY0i12iL/BL7JCpISnzHLiHQ2eclMtx90e5pe8emwg/KUNSaqpqjcCK5hxmfwc7tVxZfUEsDBBQAAgAIAMpOalDXm3CWKwMAAG8OAAAhAAAAbm9uZS9odG1sX3B1Ymxpc2hpbmdfc2V0dGluZ3MueG1s3VdNTxsxEL3nV1hbcWy2qJcKJUE0H2pUSBAbKJyQs3ayI7z21h9Jw6/veJ2EQANdKBGohyjZ8cyb8Zvxc7Zx+CsXZMa1ASWb0X79U0S4TBUDOW1G56Pexy8RMZZKRoWSvBlJFZHDVq1RuLEAkyXcWnQ1BGGkOShsM8qsLQ7ieD6f18EU2q8q4Szim3qq8rjQ3HBpuY4LQRf4ZRcFN9ESoQIAfnIll2GtWo2QRkA6UcwJToA1owEW+83mIoqDw5imN1OtnGRtJZQmejpuRh/a3c5+5/PKJ4B0IOfSs2FaaPRme0AZA5+figRuOck4TDMsFLmaA7OZ/xV770b8J0aJHLZMPUZb4d6lXYLjgnI65ctkaKHW0jTDeGtaEyoMb8SbppUbeAZpamGGld2Fh3onTojEFYXStmW1Q4gHxhVK/AhMY6I2ki2fyVgJpLYsCqckH3M2oDnOxGlPRmRCcxCLZjQsuCQJldhRsFRAuo4wbmws2LKTvaX3kQYqyLkEHDlOTpLoLmfYSppRbfhmLasV4/lMWz+UE4wslCMCbjixiiCnLsdfGSebxJOJVnlpFdRYYgRgxhnwOWeHJUFLwMcSXWGK3GEkzl8huA0Zfjq4JWM+URpxOZ3htKIdTMCvPwu4oMbcgdJVjXvJcb/Tve4POt3LPb9BymZUps8ExyHieWF3gk8XRCq7ikM6UuoML5vCgJVrVfZWf3kb1nOMfX6lbtzDN5A7QV8Tfk3IBvQOW76bLM9p/F8rqJw2o7PyoPvDW0LjEQdsScDEhRTVCuRS9yoAplQSJcWC0BSl2HjZmIFyBi1BIAK0eXmFIR7HtHyawgxFUmnG9dOQbCFRKNOe0rlvJiP+0mtGnfYIORt1z47ao/5Ff3R1PepejsIdtA6Pt6pnI/ZSvl3Z/VXxUNjHb6fsp2fdiyqED3DvlRrTTSrBDat4Db9X8ToLV9HpxjVUqQSUlmk4KiguAnLA3r+jQdn6FwCenJQwW688KO/gePz3u97aa7NNFkjCc/BBu9aHygQk3ZP+1+FxZ6dMQDUq3nYU/pWJ8LR6JYrvvbY04q3vNzW0339JbNV+A1BLAwQUAAIACADKTmpQjnP2+moAAADlAAAAGgAAAG5vbmUvaHRtbF9za2luX3NldHRpbmdzLmpzq+ZSAAKlHCUFK4VqMBvMTyotKcnP00vOzytJzSvRy8svyk0Eq1FSdgMDJR2civPLUosIKE1LTE5FMdTUyMLJBadKhIkmTuYuzpbI6goS01P1khKTs9OL8kvzUiDKnF1dDF2MlcCqarlqAVBLAwQUAAIACADKTmpQvH0190oAAABJAAAAFwAAAG5vbmUvbG9jYWxfc2V0dGluZ3MueG1ss7GvyM1RKEstKs7Mz7NVMtQzUFJIzUvOT8nMS7dVCg1x07VQUiguScxLSczJz0u1VcrLV1Kwt+OyyclPTswJTi0pASos1rfjAgBQSwMEFAACAAgAzE5qUHM1X901BQAAKBQAACYAAAB1bml2ZXJzYWwtbm8tdmlkZW8vY29tbW9uX21lc3NhZ2VzLmxuZ61Y627bNhT+X6DvQAgosAFd2g5oMAyJA1piYiGy5Ip00m4YBFaibSKS6OriJPu1p9mD7Ul2SMmO3TaQlBSwDZPS+c7h4Xcu5MnZXZaijShKqfJT693RWwuJPFaJzJen1pyd//KbhcqK5wlPVS5OrVxZ6Gz08sVJyvNlzZcC/r98gdBJJsoShuVIjx7GSCan1mwcjbF9GbEgwrNZNJ4zFviRh8fEs0ZjHt+cvGlff0TaDqYz7H+KvOAiiMbuhTWyVbbm+T3y1FL99Ovx8d2798c/D4KhU+x5h0DIIL1/2wPIZ2HgRYBGvMgnH5k10r/D5II581yfWKP2zzDpWUiurJH+7ZSbhyHxWUQ91yGRSyM/YMYXHmHEsUafVI1WfCNQpdBGiltUrQSwoJKFQGUqE/MgVjCR16JLmRNMsetHIaEsdG3mBr41oqoo7l8bWF5XK1WAuhIlsuSfU5EYncA383xdiBJU8wr4iOBTrSS8qTIu86Nu1de+F2DHkGxKKMUX4Fy2WxQgHcDfymoFzxKhXoOK2zxVPEGLQgBgQBFfr1MZN29Kui60hbOU33daEeJr178AsgcejYjvbGesEckT5BRcL3YgSogpCQGg4KUoniAbGa4bcYTTdBjCxL2YePBl2oSJXK5S+FZD7ZgRYMJM5F1SwFQSAscpvQ5CRzsNVCGO1rwsb1WRHLB0fz+7gF3fDiAQbLYHzjTGFhj4ISH3FYWIq24wsBIbfrdxBUsFAkbMJAMdUlldVhA22ToVlTDWSr0UHhtKfRYLBfGVCr5puA/aTbB10tzDc9+eRGO2S6Eer/N41VMOgvO78bEfDTXQZJ/znTa1aNE4+AjZBZJhMEQiuIQceDlE4hOh4GRCu2R8fOVeYLNLkPe2SWmb9GKuc0x6j3gcg5xm00aquoQZ7RJITWZHyqNhaij5MAcWu9h7JLc2qEAHM1rKjQA7ikQUnYog3dvE0UH1Ye7+EZ1j1yPOd6jH71GuKsSTDc9jAWSLud7Te3iWyMQ807Q3+r/U8m/EqzbVv2qrhO+Qj6+G2nNQWB6JCF5VIltXXaq1w1rzn2KFDvFHTeiz9KfppzbxcegGP2ZnSpnVaVOBnr0/O8uG7lGnEc/0VP/d+tGW0KbUEGhYdHGEHiPtLzXRasduoCtiIvrLuf45yMyaugWFzc0Xqr+0H7QAvkJPxaAT8LGxnEKrk0EV6i97Bas+MP9KF4z+8tdkTF0GVedafC5l1anZxHPv+mrC+emFda9nPSg2zGUemOwD4LLtB0uUygzsT3pgzqdk64GmRBys5FrVaWLCP5U3pkyAb+tMfNsNLwqVmdmUl1v6N2Xq7DlWNIsLG6WzAf3ULoJ7789eAD99lyjBIbQxNvZt3fvYOtrTnkIQPtoVHqPb1gniKONVvIJyvFB1nvQEao5gDjnHANaumQpedHdhLcBXZjSzqJ39fRCI7uggiZId2J++qkT512AQvYwdBm0OfuKu6gaajw2LaBScn0Mnt1h0STA8PjTZDPpItUflrVzPkzNzgf0/5EjKm6KYqQymjrr1gltasmDGsD2ZQvxRE26qLqDpHIKwpZsdzEM40rWRawMQNBBMVqlA5I7reBuCOsXhJWRmc0izRlNe3EBaZ0qlg2wzG6jDqRq2poc7kLpKZT7I8ucVVb1g5s4i7DjmQgg8Cef9m6aHSODAGbc3Q6la9gazJ9iHqvEVnkhkNRQwJGR34aMvNcwFgqe4vpn7759/u+RNod7mZEh7zfgh6W2+rdu7UWnu9E7e7F3x/Q9QSwMEFAACAAgAzE5qUBUeYBujAAAAfwEAADcAAAB1bml2ZXJzYWwtbm8tdmlkZW8vcGxheWJhY2tfYW5kX25hdmlnYXRpb25fc2V0dGluZ3MueG1sdZBBCoMwEEX3nsIbCF2HQNelRagXGHGUQJIJmVHw9k1EbWnTZd77P8OMYhQxfmJd1bWCWegpEEVLnFE173e2DAtevXEghnzCgrznSiY3LFFoIzJ62ZQewXLK//BjeGthPT/iI14w5UJnHOpLqbCZXPKwmGlj3RpQjxHTgC+Yc+iht3jDtSeIw+MM7Bv/1bmbNpsd3mlAHSK5IKr5QFW613H0F1BLAwQUAAIACADMTmpQSzOGii8FAABoHQAAMAAAAHVuaXZlcnNhbC1uby12aWRlby9mbGFzaF9wdWJsaXNoaW5nX3NldHRpbmdzLnhtbOVZ23LbNhB991dg2MljLDuxm8QjyaNI1FgT3SrSSTydjgciVyJqEGABUI7y1K/ph/VLuhAtWvIVSiJPmjx4ZIJ7zi72hiVZPf6UcjIDpZkUNW9/d88jICIZMzGteadh+/lrj2hDRUy5FFDzhPTIcX2nmuVjznQSgDEoqgnSCH2UmZqXGJMdVSqXl5e7TGfK3pU8N8ivdyOZVjIFGoQBVck4neOPmWegvSsGBwL8S6W4gtV3dgipFkw9GeccCIvRcsHspihvc6oTr1KIjWl0MVUyF3FTcqmImo5r3i9Nv7XfermUKahaLAVhfaLruGiXzRGNY2atoDxgn4EkwKYJmru/d+CRSxabpOa93HtheVC+cptnwV5snlqepkQvCHOlIAVDY2pocVloVDABheEAXTcqByRdW1uRNPDJlAvFUjwXNGVRiHeI9VXNa4XnI7/tj/x+0z8/HXULU50RYSfs+k6YoNtp+ef9QegH5ydhr7sxKPQ/hhuANrXMmX448gO/H/qj87edwYYId6OuMX6v0eluiPngvw064aaa+o3eppDhyaDvhjk5G/qjbqf/7jwcDLphZ3iNWuTwSrZWK+uJX8UCkblaTW+T5OlYUMax2dzIcQ0G2xWnagqhbDOsxgnlGjzyZwbT33LKmZnbCsWudgGQNXQGkRnZ6qt5tqK8a7qCEA3Dkixr+/BNWdqvXq9tvVJov97WnVZWy2Y3TKSRT2z9/t5haf6bg4fNv8fQKjWGRgk2MbPsQasrSylmkTQybIYdEm5sc5JzHuRZJpW5bmOri6UR99BUJ1KsRd5ek7HkcekxSMcQ92kKK60/uGCijZL7HplgjnL05SADQQIq8LhhBv0blQQ6H2vDzOKYaV9JNxSjnCAfnodAesEtf0cJVXotKcvQ2hYf1X/vSwP6j8LdxdK9ogFnqMWWhpO8L2LSUvQSj0cX8SEIF7ETzBxusweUkxGK6g0kSYNzJ+EU68hF8AOMNTPgJCpzHpO5zAlnF+hnSTDj8xT/S4CsHstkomS6WMXRwRC9CMuMwSXExy6KzlBFmiMS55SMgyk0/JWzz2QME6mQF+gMw4brTBf8uxsRZ1Tra1K6tPFZcbh1+i3/4zO7QRrPKA4Km5FjeUOama3w0zkR0ixx6I6I5pgVNigxixf3XPa2++VhKDsMxvkbRWONX7M05/Rb0pcOWaHeYsi3o2WTwD9qgbPahM4WhW6Ld0GNJc4wJAUn3ojwdGAiB1fCiAoiBZ8TGuGAom3bmDGZa1wpGkRBrb/cwgKPabq4muJJhhpVDMqJcm//xcuDw19fvX5ztFv59+9/nj8IuhrdhpxadcXs1nxw4HdG3ni4eAR3zxDvhroxyj8Cunegd8ZtauYDw70z8o4R3xl7c9B3Bt4a9x9BPjD038K2pUpt14lvxfPu5z8HeMca3WiGnfed8OwOgkUp3B7YqhU7TN49Wy5m7O91tAz8xqh5QjBcp90wOHJpD32JndhECTaYiX0J4oIZnIYYU9+J3obOaRYd+e+dCDGITp3UTW1/4LThdy5So2J2HK7MjU4m4CwwLc42nAY4S3F4jZ+ss39Nn3Wqy2/corfWuv4f7eerH22L/rWl9gNURcnWUvfnOCC2GaAf2O3f9zufH/nFzGj5ctZFuEfVBSgSSsmd5IfLV5CkIybSBREAkBQfst0cGMOTtqv1xA/8XuftoNv6CY6G79SDxVX52WHtO0P5/nv9w5y9kzLBUnSrfTAvv+bVDw/2qpW7b+3sINv619H6zn9QSwMEFAACAAgAzE5qUA57xyBlAwAAlwwAACoAAAB1bml2ZXJzYWwtbm8tdmlkZW8vZmxhc2hfc2tpbl9zZXR0aW5ncy54bWyVV9tO4zAQfecrqu47XQq7BSlU6g0JbRfQ0u2720xbq44d2U7Z/v2OL0mcNiGFCAnPnGPP5XgsIrWnvHMAqajgj91+d3jV6UTrTErgegFJyoiGDo0fu09/5/Nuz7kFE/IdtKZ8q4wlt1ngKtNa8Ou14Br3uOZCJoR1h9+e7E/Us8g2lsCQLuVsyBrKY37078fTiyj+jLvxYDp5aCKsRZISfpyLrbhekfV+K0XGYxParfmaaLtjCpJRvm+NiFGlnzUklZhmN7P+rH8ZJZWgFJiQHqaj/uhnK4uRFbAi+8Hd/d3oQk551OeNOaEdqKLa0gb9we3gromWki1UizyZTW+mt814jrtXu/JpXI6g4Z9uzRyFfwT5pc1FmqVf0UgqxdYU9IQzMF8rhwkS4/VDwvTBfK0Ek5A5qFWQitEY2yBk7KT43XxN4KZa+j/DIRGZuy0FezNNOJkeRiErBkMtM4h6+cr51E58vGYaLxMMN4QpBISmEvSGGb6RTOXbVG0l7g98UB4HIG8oEUvBsgQmLt4AWLWX+MlkbOdKGF9hCwKUcPDGIMLSWCJfsKxnyMBYIt9Nt145O57BTz2Ok+thTHwzP68+eoETXOb1yle515w0N7dcBUd7Q45JRAxDK6sFTcB0LepZmwupdxZTxMmBbonGN+m3wa2ONhkV9U4cXmn1uoo01Qzq5LYWmVQYDLqXPlvfuRqPo7iHQ430HDY6R1eNZVPMaxFqwa7ble63K+rm1h2Nb8ljNyFyD3IhBFPdjufh/cNt3Kt8zjDTGt9SkM98Iy7kcKEh3N8m0QQW7gpeCidak/UuwZCaMigq6hpb37/IH1vXWJ4lK5Az1AOFXJBVm8Pt6HbH8FcvKXxAXCU0OB1T73A7Tmih98DgBQBErnf5bXAL50kypimDA+QzJTDYhJsyixSqvy5fI66qJAPLRXr0I6gUSoirOmoIS4yrnuE87ZrXZKVsZpWJkg/3cqRUxn0+JY1YwwFp115JlY3RX1dB7FWlnCTT4l0Tqf2m5drnTg4w4jSxAwgdwfE1HsdhQqS+KtaZV+vMXoZgHq1iM5UTajxNFDNmh/06ivWcztgFXs/hRgKE89Uar4IX4BccV4LI+KWAVJ6EGrdjY474aNpxjYM+SXXUC0yuOUUb8G/8h2T4H1BLAwQUAAIACADMTmpQ+uc3TioFAADyHAAALwAAAHVuaXZlcnNhbC1uby12aWRlby9odG1sX3B1Ymxpc2hpbmdfc2V0dGluZ3MueG1s3VndUts4FL7nKTTe6WUJ9GfbMglMmpjB0/xtbNoyOzuMYp/EWmTJK8mh6dU+zT7YPskexcQkEEDpEjrtBRMsn+/T0fm3XT/6knEyBaWZFA1vf3fPIyBimTAxaXin0fHztx7RhoqEcimg4QnpkaPDnXpejDjTaQjGoKgmSCP0QW4aXmpMflCrXV5e7jKdK3tX8sIgv96NZVbLFWgQBlQt53SGP2aWg/auGBwI8C+T4gp2uLNDSL1k6sqk4EBYgpoLZg9F+YnJuFcrpUY0vpgoWYikJblURE1GDe+Xlt/eb79cyJRMbZaBsCbRh7hol80BTRJmlaA8ZF+BpMAmKWq7v/fKI5csMWnDe7n3wvKgfO02z5y9PDu1PC2JRhDmaoMMDE2ooeVluaOCMSj0BuhDowpA0pW1JUkDX0y1UC4lM0EzFkd4h1hTNbx2dD70j/2h32v556fDTqmqMyIKoo7vhAk7Qds/7/UjPzw/ibqdjUGR/znaALSpZs70g6Ef+r3IH56/D/obItyVusb43WbQ2RDzyX8fBtGmO/Wa3U0hg5N+zw1zcjbwh52g9+E86vc7UTC4Rs1jeCla67XVwK9jgshCLYe3SYtsJCjjWGtuxLgGg9WKUzWBSB4zzMYx5Ro88mcOk98KypmZ2QzFonYBkDd1DrEZ2uxreDajvGu6khAVw5Sscvv1uyq137xdOXqt3P36WGu1rFe1bpBKI59Y+/2915X6717dr/4ditapMTROsYiZRQ1aXllIMYuksWFTrJBw45jjgvOwyHOpzHUZW16slLiDpj6WYsXz9pqMJE8qi0E2gqRHM4y/wbHwyBiDkqPx+jkIElKB7YUZNGhcIXQx0oaZeVs5vpJuKkY5wdaB/Q9IN7xl4DilSq9EYeVLW9Pjw9970oD+o7RvuXSnaMgZ7mJzwUneFwlpK3qJ7dBFfADCRewEQ4XbcAHlpISiegNJ0uTcSTjDxHER/AQjzQw4icqCJ2QmC8LZBdpZEgzxIsP/UiDLfZiMlczmq5xqQ/TcLVMGl5AcuWx0hltkBSJxLsk5mHKHvwr2lYxgLBXyAp2i23Cd6ZJ/dyPinGp9TUoXOj4ru1nQa/ufn9kD0mRKcTLYjBzzGbLcbIWfzoiQZoFDc8S0wKiwTklYMr/ncrbdb3dDVVLQz4/kjRV+zbKC08ekrwyyRL1Fl29nl00c/6AGztumdDpPdJu8c2pMcYYuKTnxRoyNg4kCXAljKogUfEZojBOJtmVjymShcaUsECW1/nYNSzyG6fxqgg8tuKNKQDlR7u2/ePnq9a9v3r472K39+/c/z+8FXc1qA07tduWw1rp3wndG3niaeAB3x9Tuhroxuz8AunOCd8ZtquY907wzcs1M74y9Odk7A2/N9w8g75nyb2GPpcps1Ulu+XP9A58DPLBKN1tR8DGIztYQzFPh9sBWr9npcf0wOR+qb8ySo+83TIZ+c9g6Ieig004UHrgUhJ7E2mviFEvK2L7ncMH0TyP0ou9Eb53lNH0O/Y9OhOg2p9rptm2v73TgDy5Sw3JaHCxNik4qYPeflN0M+z9nGY6ryZPV8v9TWZ0y8ZGL8taK1Y9RcNY+vbJ7K05Zo7ZUcICqON1asP7ATeD7+eQntvTa6NfrGi4JIWMW9ESd92d+1zJcvGB1Ee5SdQGKRFJyJ/nB4jUiCcRYuiBCAJLhc7ObARN40uq0GvSh3w3e9zvtrUY/cwv/H6LkPK75yqvqu8HKh4LqBfbql7UdXF/9Tnm48x9QSwMEFAACAAgAzE5qUOxMWVK2AQAAegYAACgAAAB1bml2ZXJzYWwtbm8tdmlkZW8vaHRtbF9za2luX3NldHRpbmdzLmpzjZRRT4MwEMff9ykWfDWLMpTNtzkwWeKDiXszPhR2Y2Sl17QdOo3fXco2LXDo6Av98+v/eld6n4Nh9XipN7wbftbv9fypOa81sJpRO7hs6rxHL6zuaZ6vYJkXwHMBXgspT0t/5K9fgjL2RG2a7J+trXb8PLRf1oxrF5eEhSI0TWglob0R2jsV+KOR2TGrQ0ZOmZOdMShGKQoDwowEqoLVjHfxUD9ugi0YS1D/oGuWQsP0xp/cR73kr2NwH0bzqculWEgm9o+Y4Shh6TZTuBOrY/yxHS692UtQ1YFv+8LyXJuFgaIdOL6O/djvJ6UCreEYdxrN/NktCXOWAHcTCoNJMPsDbRh3C9qiy1zn5kSHfjgOA5eWLINOleZxdB2Nm5iovDrV7AQ/cAbeTV8ykrM9qHOsUO7kGQcoFWa2Il00tINEObJVLrIDF03tIDm7WWvb92/UHWOUoFr9/BVXdrhMpxiNa4ata7Yhbm3R11zO6AyGvNy6FfWR6gucEqm4SGiSWlySmzHtTmPnL1XaTG1BLRF51TztoYCumgmohVijFZgxLN0UlVal8+o2CnLn6dk5trY5+PoGUEsDBBQAAgAIAMxOalC45zzyXgAAAGMAAAAlAAAAdW5pdmVyc2FsLW5vLXZpZGVvL2xvY2FsX3NldHRpbmdzLnhtbA3KvQ5AQAwA4N1TNN39bQbHZrTgARoakfRacUd4e7d9w9f2rxd4+AqHqcO6qBBYV9sO3R0u85A3CCGSbiSm7FANoe+yVmwlmTjGFAOcQh9fM/uEyCP5NIdbBMsu+wFQSwECAAAUAAIACADKTmpQIOUTWvECAACZCgAAGAAAAAAAAAABAAAAAAAAAAAAbm9uZS9jb21tb25fbWVzc2FnZXMubG5nUEsBAgAAFAACAAgAyk5qUBUeYBujAAAAfwEAACkAAAAAAAAAAQAAAAAAJwMAAG5vbmUvcGxheWJhY2tfYW5kX25hdmlnYXRpb25fc2V0dGluZ3MueG1sUEsBAgAAFAACAAgAyk5qUB9UimowAwAAxw4AACIAAAAAAAAAAQAAAAAAEQQAAG5vbmUvZmxhc2hfcHVibGlzaGluZ19zZXR0aW5ncy54bWxQSwECAAAUAAIACADKTmpQcVeUnRUBAADRAgAAHAAAAAAAAAABAAAAAACBBwAAbm9uZS9mbGFzaF9za2luX3NldHRpbmdzLnhtbFBLAQIAABQAAgAIAMpOalDXm3CWKwMAAG8OAAAhAAAAAAAAAAEAAAAAANAIAABub25lL2h0bWxfcHVibGlzaGluZ19zZXR0aW5ncy54bWxQSwECAAAUAAIACADKTmpQjnP2+moAAADlAAAAGgAAAAAAAAABAAAAAAA6DAAAbm9uZS9odG1sX3NraW5fc2V0dGluZ3MuanNQSwECAAAUAAIACADKTmpQvH0190oAAABJAAAAFwAAAAAAAAABAAAAAADcDAAAbm9uZS9sb2NhbF9zZXR0aW5ncy54bWxQSwECAAAUAAIACADMTmpQczVf3TUFAAAoFAAAJgAAAAAAAAABAAAAAABbDQAAdW5pdmVyc2FsLW5vLXZpZGVvL2NvbW1vbl9tZXNzYWdlcy5sbmdQSwECAAAUAAIACADMTmpQFR5gG6MAAAB/AQAANwAAAAAAAAABAAAAAADUEgAAdW5pdmVyc2FsLW5vLXZpZGVvL3BsYXliYWNrX2FuZF9uYXZpZ2F0aW9uX3NldHRpbmdzLnhtbFBLAQIAABQAAgAIAMxOalBLM4aKLwUAAGgdAAAwAAAAAAAAAAEAAAAAAMwTAAB1bml2ZXJzYWwtbm8tdmlkZW8vZmxhc2hfcHVibGlzaGluZ19zZXR0aW5ncy54bWxQSwECAAAUAAIACADMTmpQDnvHIGUDAACXDAAAKgAAAAAAAAABAAAAAABJGQAAdW5pdmVyc2FsLW5vLXZpZGVvL2ZsYXNoX3NraW5fc2V0dGluZ3MueG1sUEsBAgAAFAACAAgAzE5qUPrnN04qBQAA8hwAAC8AAAAAAAAAAQAAAAAA9hwAAHVuaXZlcnNhbC1uby12aWRlby9odG1sX3B1Ymxpc2hpbmdfc2V0dGluZ3MueG1sUEsBAgAAFAACAAgAzE5qUOxMWVK2AQAAegYAACgAAAAAAAAAAQAAAAAAbSIAAHVuaXZlcnNhbC1uby12aWRlby9odG1sX3NraW5fc2V0dGluZ3MuanNQSwECAAAUAAIACADMTmpQuOc88l4AAABjAAAAJQAAAAAAAAABAAAAAABpJAAAdW5pdmVyc2FsLW5vLXZpZGVvL2xvY2FsX3NldHRpbmdzLnhtbFBLBQYAAAAADgAOAIgEAAAKJQAAAAA="/>
  <p:tag name="ISPRING_LMS_API_VERSION" val="SCORM 1.2"/>
  <p:tag name="ISPRING_CMI5_LAUNCH_METHOD" val="any window"/>
  <p:tag name="ISPRINGCLOUDFOLDERID" val="1"/>
  <p:tag name="ISPRINGONLINEFOLDERID" val="1"/>
  <p:tag name="ISPRING_OUTPUT_FOLDER" val="[[&quot;\uFFFDʾ\&quot;{58857F64-F778-46F3-A3E4-9740F72F057B}&quot;,&quot;C:\\Users\\Danny\\OneDrive - SD41\\Website\\Statistics&quot;]]"/>
  <p:tag name="ISPRING_PUBLISH_SETTINGS" val="{&quot;commonSettings&quot;:{&quot;webSettings&quot;:{&quot;useMobileViewer&quot;:&quot;T_FALSE&quot;},&quot;lmsSettings&quot;:{&quot;useMobileViewer&quot;:&quot;T_FALSE&quot;},&quot;cloudSettings&quot;:{&quot;useMobileViewer&quot;:&quot;T_FALSE&quot;},&quot;ispringLmsSettings&quot;:{&quot;useMobileViewer&quot;:&quot;T_FALSE&quot;},&quot;playerId&quot;:&quot;universal-no-video&quot;},&quot;advancedSettings&quot;:{&quot;enableTextAllocation&quot;:&quot;T_TRUE&quot;,&quot;viewingFromLocalDrive&quot;:&quot;T_TRUE&quot;,&quot;contentScale&quot;:75,&quot;contentScaleMode&quot;:&quot;SCALE&quot;},&quot;accessibilitySettings&quot;:{&quot;enabled&quot;:&quot;T_FALSE&quot;},&quot;compressionSettings&quot;:{&quot;imageSettings&quot;:{&quot;jpegQuality&quot;:70,&quot;optimizeImageForResolution&quot;:&quot;T_FALSE&quot;},&quot;audioQuality&quot;:70,&quot;videoQuality&quot;:65},&quot;protectionSettings&quot;:{&quot;watermarkEnabled&quot;:&quot;T_FALSE&quot;,&quot;watermarkPosition&quot;:&quot;MIDDLE_CENTER&quot;,&quot;openWatermarkUrl&quot;:&quot;T_FALSE&quot;,&quot;openWatermarkWebPageInNewWindow&quot;:&quot;T_FALSE&quot;,&quot;displayAfterEnabled&quot;:&quot;T_FALSE&quot;,&quot;displayUntilEnabled&quot;:&quot;T_FALSE&quot;,&quot;domainRestrictionEnabled&quot;:&quot;T_FALSE&quot;,&quot;enablePassword&quot;:&quot;T_FALSE&quot;},&quot;videoSettings&quot;:{&quot;videoCompressionSettings&quot;:{&quot;audioQuality&quot;:70,&quot;videoQuality&quot;:75},&quot;secondsOnEachSlide&quot;:5,&quot;hostingSettings&quot;:{}},&quot;ispringOnlineSettings&quot;:{&quot;onlineDestinationFolderId&quot;:&quot;1&quot;},&quot;cloudSettings&quot;:{&quot;onlineDestinationFolderId&quot;:&quot;1&quot;},&quot;wordSettings&quot;:{&quot;printCopies&quot;:1}}"/>
  <p:tag name="ISPRING_SCORM_RATE_QUIZZES" val="0"/>
  <p:tag name="ISPRING_CURRENT_PLAYER_ID" val="universal-no-video"/>
  <p:tag name="ISPRING_FIRST_PUBLISH" val="1"/>
  <p:tag name="ISPRING_RESOURCE_PATHS_HASH_PRESENTER" val="6888e26ec1773cb2a885d61bf47f1c8731426f4"/>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547715D9D1D2C146AE4620C3665BB8EF" ma:contentTypeVersion="33" ma:contentTypeDescription="Create a new document." ma:contentTypeScope="" ma:versionID="b352b510eaafdbbeb607afed4af0e0ba">
  <xsd:schema xmlns:xsd="http://www.w3.org/2001/XMLSchema" xmlns:xs="http://www.w3.org/2001/XMLSchema" xmlns:p="http://schemas.microsoft.com/office/2006/metadata/properties" xmlns:ns3="d00fb86e-a52e-4f2f-9300-62c8872f8705" xmlns:ns4="0592969b-b9e0-4bc7-baa3-fba5b5725717" targetNamespace="http://schemas.microsoft.com/office/2006/metadata/properties" ma:root="true" ma:fieldsID="70085529c7dde350ea449ac49d72dc20" ns3:_="" ns4:_="">
    <xsd:import namespace="d00fb86e-a52e-4f2f-9300-62c8872f8705"/>
    <xsd:import namespace="0592969b-b9e0-4bc7-baa3-fba5b5725717"/>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DateTaken" minOccurs="0"/>
                <xsd:element ref="ns3:MediaServiceLocation" minOccurs="0"/>
                <xsd:element ref="ns3:NotebookType" minOccurs="0"/>
                <xsd:element ref="ns3:FolderType" minOccurs="0"/>
                <xsd:element ref="ns3:Owner" minOccurs="0"/>
                <xsd:element ref="ns3:DefaultSectionNames" minOccurs="0"/>
                <xsd:element ref="ns3:Templates" minOccurs="0"/>
                <xsd:element ref="ns3:CultureName" minOccurs="0"/>
                <xsd:element ref="ns3:AppVersion" minOccurs="0"/>
                <xsd:element ref="ns3:Teachers" minOccurs="0"/>
                <xsd:element ref="ns3:Students" minOccurs="0"/>
                <xsd:element ref="ns3:Student_Groups" minOccurs="0"/>
                <xsd:element ref="ns3:Invited_Teachers" minOccurs="0"/>
                <xsd:element ref="ns3:Invited_Students" minOccurs="0"/>
                <xsd:element ref="ns3:Self_Registration_Enabled" minOccurs="0"/>
                <xsd:element ref="ns3:Has_Teacher_Only_SectionGroup" minOccurs="0"/>
                <xsd:element ref="ns3:Is_Collaboration_Space_Locked" minOccurs="0"/>
                <xsd:element ref="ns4:SharedWithUsers" minOccurs="0"/>
                <xsd:element ref="ns4:SharedWithDetails" minOccurs="0"/>
                <xsd:element ref="ns4:SharingHintHash" minOccurs="0"/>
                <xsd:element ref="ns3:MediaServiceOCR" minOccurs="0"/>
                <xsd:element ref="ns3:TeamsChannelId" minOccurs="0"/>
                <xsd:element ref="ns3:IsNotebookLocked" minOccurs="0"/>
                <xsd:element ref="ns3:MediaServiceGenerationTime" minOccurs="0"/>
                <xsd:element ref="ns3:MediaServiceEventHashCode" minOccurs="0"/>
                <xsd:element ref="ns3:Math_Settings" minOccurs="0"/>
                <xsd:element ref="ns3:Distribution_Groups" minOccurs="0"/>
                <xsd:element ref="ns3:LMS_Mappings"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00fb86e-a52e-4f2f-9300-62c8872f8705"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AutoTags" ma:index="10" nillable="true" ma:displayName="MediaServiceAutoTags" ma:description="" ma:internalName="MediaServiceAutoTags" ma:readOnly="true">
      <xsd:simpleType>
        <xsd:restriction base="dms:Text"/>
      </xsd:simpleType>
    </xsd:element>
    <xsd:element name="MediaServiceDateTaken" ma:index="11" nillable="true" ma:displayName="MediaServiceDateTaken" ma:description="" ma:hidden="true" ma:internalName="MediaServiceDateTaken" ma:readOnly="true">
      <xsd:simpleType>
        <xsd:restriction base="dms:Text"/>
      </xsd:simpleType>
    </xsd:element>
    <xsd:element name="MediaServiceLocation" ma:index="12" nillable="true" ma:displayName="MediaServiceLocation" ma:description="" ma:internalName="MediaServiceLocation" ma:readOnly="true">
      <xsd:simpleType>
        <xsd:restriction base="dms:Text"/>
      </xsd:simpleType>
    </xsd:element>
    <xsd:element name="NotebookType" ma:index="13" nillable="true" ma:displayName="Notebook Type" ma:internalName="NotebookType">
      <xsd:simpleType>
        <xsd:restriction base="dms:Text"/>
      </xsd:simpleType>
    </xsd:element>
    <xsd:element name="FolderType" ma:index="14" nillable="true" ma:displayName="Folder Type" ma:internalName="FolderType">
      <xsd:simpleType>
        <xsd:restriction base="dms:Text"/>
      </xsd:simpleType>
    </xsd:element>
    <xsd:element name="Owner" ma:index="15" nillable="true" ma:displayName="Owner" ma:internalName="Owner">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DefaultSectionNames" ma:index="16" nillable="true" ma:displayName="Default Section Names" ma:internalName="DefaultSectionNames">
      <xsd:simpleType>
        <xsd:restriction base="dms:Note">
          <xsd:maxLength value="255"/>
        </xsd:restriction>
      </xsd:simpleType>
    </xsd:element>
    <xsd:element name="Templates" ma:index="17" nillable="true" ma:displayName="Templates" ma:internalName="Templates">
      <xsd:simpleType>
        <xsd:restriction base="dms:Note">
          <xsd:maxLength value="255"/>
        </xsd:restriction>
      </xsd:simpleType>
    </xsd:element>
    <xsd:element name="CultureName" ma:index="18" nillable="true" ma:displayName="Culture Name" ma:internalName="CultureName">
      <xsd:simpleType>
        <xsd:restriction base="dms:Text"/>
      </xsd:simpleType>
    </xsd:element>
    <xsd:element name="AppVersion" ma:index="19" nillable="true" ma:displayName="App Version" ma:internalName="AppVersion">
      <xsd:simpleType>
        <xsd:restriction base="dms:Text"/>
      </xsd:simpleType>
    </xsd:element>
    <xsd:element name="Teachers" ma:index="20" nillable="true" ma:displayName="Teachers" ma:internalName="Teacher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tudents" ma:index="21" nillable="true" ma:displayName="Students" ma:internalName="Student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tudent_Groups" ma:index="22" nillable="true" ma:displayName="Student Groups" ma:internalName="Student_Group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Invited_Teachers" ma:index="23" nillable="true" ma:displayName="Invited Teachers" ma:internalName="Invited_Teachers">
      <xsd:simpleType>
        <xsd:restriction base="dms:Note">
          <xsd:maxLength value="255"/>
        </xsd:restriction>
      </xsd:simpleType>
    </xsd:element>
    <xsd:element name="Invited_Students" ma:index="24" nillable="true" ma:displayName="Invited Students" ma:internalName="Invited_Students">
      <xsd:simpleType>
        <xsd:restriction base="dms:Note">
          <xsd:maxLength value="255"/>
        </xsd:restriction>
      </xsd:simpleType>
    </xsd:element>
    <xsd:element name="Self_Registration_Enabled" ma:index="25" nillable="true" ma:displayName="Self Registration Enabled" ma:internalName="Self_Registration_Enabled">
      <xsd:simpleType>
        <xsd:restriction base="dms:Boolean"/>
      </xsd:simpleType>
    </xsd:element>
    <xsd:element name="Has_Teacher_Only_SectionGroup" ma:index="26" nillable="true" ma:displayName="Has Teacher Only SectionGroup" ma:internalName="Has_Teacher_Only_SectionGroup">
      <xsd:simpleType>
        <xsd:restriction base="dms:Boolean"/>
      </xsd:simpleType>
    </xsd:element>
    <xsd:element name="Is_Collaboration_Space_Locked" ma:index="27" nillable="true" ma:displayName="Is Collaboration Space Locked" ma:internalName="Is_Collaboration_Space_Locked">
      <xsd:simpleType>
        <xsd:restriction base="dms:Boolean"/>
      </xsd:simpleType>
    </xsd:element>
    <xsd:element name="MediaServiceOCR" ma:index="31" nillable="true" ma:displayName="MediaServiceOCR" ma:internalName="MediaServiceOCR" ma:readOnly="true">
      <xsd:simpleType>
        <xsd:restriction base="dms:Note">
          <xsd:maxLength value="255"/>
        </xsd:restriction>
      </xsd:simpleType>
    </xsd:element>
    <xsd:element name="TeamsChannelId" ma:index="32" nillable="true" ma:displayName="Teams Channel Id" ma:internalName="TeamsChannelId">
      <xsd:simpleType>
        <xsd:restriction base="dms:Text"/>
      </xsd:simpleType>
    </xsd:element>
    <xsd:element name="IsNotebookLocked" ma:index="33" nillable="true" ma:displayName="Is Notebook Locked" ma:internalName="IsNotebookLocked">
      <xsd:simpleType>
        <xsd:restriction base="dms:Boolean"/>
      </xsd:simpleType>
    </xsd:element>
    <xsd:element name="MediaServiceGenerationTime" ma:index="34" nillable="true" ma:displayName="MediaServiceGenerationTime" ma:hidden="true" ma:internalName="MediaServiceGenerationTime" ma:readOnly="true">
      <xsd:simpleType>
        <xsd:restriction base="dms:Text"/>
      </xsd:simpleType>
    </xsd:element>
    <xsd:element name="MediaServiceEventHashCode" ma:index="35" nillable="true" ma:displayName="MediaServiceEventHashCode" ma:hidden="true" ma:internalName="MediaServiceEventHashCode" ma:readOnly="true">
      <xsd:simpleType>
        <xsd:restriction base="dms:Text"/>
      </xsd:simpleType>
    </xsd:element>
    <xsd:element name="Math_Settings" ma:index="36" nillable="true" ma:displayName="Math Settings" ma:internalName="Math_Settings">
      <xsd:simpleType>
        <xsd:restriction base="dms:Text"/>
      </xsd:simpleType>
    </xsd:element>
    <xsd:element name="Distribution_Groups" ma:index="37" nillable="true" ma:displayName="Distribution Groups" ma:internalName="Distribution_Groups">
      <xsd:simpleType>
        <xsd:restriction base="dms:Note">
          <xsd:maxLength value="255"/>
        </xsd:restriction>
      </xsd:simpleType>
    </xsd:element>
    <xsd:element name="LMS_Mappings" ma:index="38" nillable="true" ma:displayName="LMS Mappings" ma:internalName="LMS_Mappings">
      <xsd:simpleType>
        <xsd:restriction base="dms:Note">
          <xsd:maxLength value="255"/>
        </xsd:restriction>
      </xsd:simpleType>
    </xsd:element>
    <xsd:element name="MediaServiceAutoKeyPoints" ma:index="39" nillable="true" ma:displayName="MediaServiceAutoKeyPoints" ma:hidden="true" ma:internalName="MediaServiceAutoKeyPoints" ma:readOnly="true">
      <xsd:simpleType>
        <xsd:restriction base="dms:Note"/>
      </xsd:simpleType>
    </xsd:element>
    <xsd:element name="MediaServiceKeyPoints" ma:index="40"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0592969b-b9e0-4bc7-baa3-fba5b5725717" elementFormDefault="qualified">
    <xsd:import namespace="http://schemas.microsoft.com/office/2006/documentManagement/types"/>
    <xsd:import namespace="http://schemas.microsoft.com/office/infopath/2007/PartnerControls"/>
    <xsd:element name="SharedWithUsers" ma:index="2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9" nillable="true" ma:displayName="Shared With Details" ma:internalName="SharedWithDetails" ma:readOnly="true">
      <xsd:simpleType>
        <xsd:restriction base="dms:Note">
          <xsd:maxLength value="255"/>
        </xsd:restriction>
      </xsd:simpleType>
    </xsd:element>
    <xsd:element name="SharingHintHash" ma:index="3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1F4845F-B384-46A9-AE61-06E42F2B3B4B}">
  <ds:schemaRefs>
    <ds:schemaRef ds:uri="http://schemas.microsoft.com/sharepoint/v3/contenttype/forms"/>
  </ds:schemaRefs>
</ds:datastoreItem>
</file>

<file path=customXml/itemProps2.xml><?xml version="1.0" encoding="utf-8"?>
<ds:datastoreItem xmlns:ds="http://schemas.openxmlformats.org/officeDocument/2006/customXml" ds:itemID="{9D6F40C7-DFEE-4838-845E-D3A3B62E7EE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00fb86e-a52e-4f2f-9300-62c8872f8705"/>
    <ds:schemaRef ds:uri="0592969b-b9e0-4bc7-baa3-fba5b572571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Oriel</Template>
  <TotalTime>840</TotalTime>
  <Words>1371</Words>
  <Application>Microsoft Office PowerPoint</Application>
  <PresentationFormat>On-screen Show (4:3)</PresentationFormat>
  <Paragraphs>74</Paragraphs>
  <Slides>13</Slides>
  <Notes>13</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13</vt:i4>
      </vt:variant>
    </vt:vector>
  </HeadingPairs>
  <TitlesOfParts>
    <vt:vector size="21" baseType="lpstr">
      <vt:lpstr>Arial</vt:lpstr>
      <vt:lpstr>Century Schoolbook</vt:lpstr>
      <vt:lpstr>Wingdings</vt:lpstr>
      <vt:lpstr>Wingdings 2</vt:lpstr>
      <vt:lpstr>Calibri</vt:lpstr>
      <vt:lpstr>SimSun</vt:lpstr>
      <vt:lpstr>Oriel</vt:lpstr>
      <vt:lpstr>MathType 6.0 Equation</vt:lpstr>
      <vt:lpstr>11.4 Using Inference to Make Decisions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TOSHIBA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11.4 Using Inference to Make decisions</dc:title>
  <dc:creator>danny young</dc:creator>
  <cp:lastModifiedBy>Danny Young</cp:lastModifiedBy>
  <cp:revision>31</cp:revision>
  <dcterms:created xsi:type="dcterms:W3CDTF">2011-02-24T06:18:13Z</dcterms:created>
  <dcterms:modified xsi:type="dcterms:W3CDTF">2020-03-19T17:01:12Z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0x010100547715D9D1D2C146AE4620C3665BB8EF</vt:lpwstr>
  </property>
  <property fmtid="{D5CDD505-2E9C-101B-9397-08002B2CF9AE}" pid="3" name="Math_Settings">
    <vt:lpwstr/>
  </property>
  <property fmtid="{D5CDD505-2E9C-101B-9397-08002B2CF9AE}" pid="4" name="Owner">
    <vt:lpwstr/>
  </property>
  <property fmtid="{D5CDD505-2E9C-101B-9397-08002B2CF9AE}" pid="5" name="Distribution_Groups">
    <vt:lpwstr/>
  </property>
  <property fmtid="{D5CDD505-2E9C-101B-9397-08002B2CF9AE}" pid="6" name="Invited_Teachers">
    <vt:lpwstr/>
  </property>
  <property fmtid="{D5CDD505-2E9C-101B-9397-08002B2CF9AE}" pid="7" name="Invited_Students">
    <vt:lpwstr/>
  </property>
  <property fmtid="{D5CDD505-2E9C-101B-9397-08002B2CF9AE}" pid="8" name="LMS_Mappings">
    <vt:lpwstr/>
  </property>
  <property fmtid="{D5CDD505-2E9C-101B-9397-08002B2CF9AE}" pid="9" name="Templates">
    <vt:lpwstr/>
  </property>
  <property fmtid="{D5CDD505-2E9C-101B-9397-08002B2CF9AE}" pid="10" name="FolderType">
    <vt:lpwstr/>
  </property>
  <property fmtid="{D5CDD505-2E9C-101B-9397-08002B2CF9AE}" pid="11" name="Student_Groups">
    <vt:lpwstr/>
  </property>
  <property fmtid="{D5CDD505-2E9C-101B-9397-08002B2CF9AE}" pid="12" name="DefaultSectionNames">
    <vt:lpwstr/>
  </property>
  <property fmtid="{D5CDD505-2E9C-101B-9397-08002B2CF9AE}" pid="13" name="Students">
    <vt:lpwstr/>
  </property>
  <property fmtid="{D5CDD505-2E9C-101B-9397-08002B2CF9AE}" pid="14" name="IsNotebookLocked">
    <vt:lpwstr/>
  </property>
  <property fmtid="{D5CDD505-2E9C-101B-9397-08002B2CF9AE}" pid="15" name="Is_Collaboration_Space_Locked">
    <vt:lpwstr/>
  </property>
  <property fmtid="{D5CDD505-2E9C-101B-9397-08002B2CF9AE}" pid="16" name="Self_Registration_Enabled">
    <vt:lpwstr/>
  </property>
  <property fmtid="{D5CDD505-2E9C-101B-9397-08002B2CF9AE}" pid="17" name="Has_Teacher_Only_SectionGroup">
    <vt:lpwstr/>
  </property>
  <property fmtid="{D5CDD505-2E9C-101B-9397-08002B2CF9AE}" pid="18" name="CultureName">
    <vt:lpwstr/>
  </property>
  <property fmtid="{D5CDD505-2E9C-101B-9397-08002B2CF9AE}" pid="19" name="AppVersion">
    <vt:lpwstr/>
  </property>
  <property fmtid="{D5CDD505-2E9C-101B-9397-08002B2CF9AE}" pid="20" name="TeamsChannelId">
    <vt:lpwstr/>
  </property>
  <property fmtid="{D5CDD505-2E9C-101B-9397-08002B2CF9AE}" pid="21" name="NotebookType">
    <vt:lpwstr/>
  </property>
  <property fmtid="{D5CDD505-2E9C-101B-9397-08002B2CF9AE}" pid="22" name="Teachers">
    <vt:lpwstr/>
  </property>
</Properties>
</file>